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  <p:sldId id="302" r:id="rId3"/>
    <p:sldId id="300" r:id="rId4"/>
    <p:sldId id="304" r:id="rId5"/>
    <p:sldId id="305" r:id="rId6"/>
    <p:sldId id="306" r:id="rId7"/>
    <p:sldId id="303" r:id="rId8"/>
    <p:sldId id="30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0" autoAdjust="0"/>
    <p:restoredTop sz="94272" autoAdjust="0"/>
  </p:normalViewPr>
  <p:slideViewPr>
    <p:cSldViewPr>
      <p:cViewPr>
        <p:scale>
          <a:sx n="73" d="100"/>
          <a:sy n="73" d="100"/>
        </p:scale>
        <p:origin x="-63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E01B80E-9319-4C26-B685-92B801E54E15}" type="datetimeFigureOut">
              <a:rPr lang="en-GB" smtClean="0"/>
              <a:pPr/>
              <a:t>21/01/2017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F40E803-616C-40A0-9E59-C322390F9D2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flipV="1">
            <a:off x="2318905" y="1959214"/>
            <a:ext cx="2061029" cy="24529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" y="2249892"/>
            <a:ext cx="4536073" cy="435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827584" y="692696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ruler</a:t>
                </a:r>
                <a:r>
                  <a:rPr lang="en-GB" dirty="0" smtClean="0"/>
                  <a:t> and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protractor</a:t>
                </a:r>
                <a:r>
                  <a:rPr lang="en-GB" dirty="0" smtClean="0"/>
                  <a:t>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=6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𝐴𝐶</m:t>
                    </m:r>
                    <m:r>
                      <a:rPr lang="en-GB" b="0" i="1" smtClean="0">
                        <a:latin typeface="Cambria Math"/>
                      </a:rPr>
                      <m:t>=4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𝐵𝐴𝐶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692696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68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2340032" y="4414495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63968" y="412210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375969" y="413630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687980" y="442814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801293" y="2704540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4cm</a:t>
            </a:r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4359524" y="1966471"/>
            <a:ext cx="3013074" cy="24511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75750" y="1484784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529261" y="2810227"/>
            <a:ext cx="136525" cy="1579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59588" y="1643305"/>
            <a:ext cx="1641705" cy="646331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Use </a:t>
            </a:r>
            <a:r>
              <a:rPr lang="en-GB" dirty="0" smtClean="0"/>
              <a:t>a </a:t>
            </a:r>
            <a:r>
              <a:rPr lang="en-GB" dirty="0" smtClean="0"/>
              <a:t>ruler to measure 4 cm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621451" y="3967853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015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7" grpId="0"/>
      <p:bldP spid="22" grpId="0"/>
      <p:bldP spid="21" grpId="0" animBg="1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30946" y="2246938"/>
            <a:ext cx="4536073" cy="435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536" y="404664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ruler</a:t>
                </a:r>
                <a:r>
                  <a:rPr lang="en-GB" dirty="0" smtClean="0"/>
                  <a:t> and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protractor</a:t>
                </a:r>
                <a:r>
                  <a:rPr lang="en-GB" dirty="0" smtClean="0"/>
                  <a:t>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=6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  <a:r>
                  <a:rPr lang="en-GB" dirty="0" smtClean="0"/>
                  <a:t>     BC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=4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𝐶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68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907984" y="4437112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1920" y="4144725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943921" y="415892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255932" y="445076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886857" y="1665922"/>
            <a:ext cx="2873131" cy="27688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53264" y="2865668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4cm</a:t>
            </a:r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4759988" y="1665922"/>
            <a:ext cx="2180562" cy="27742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39749" y="108114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5580112" y="2727157"/>
            <a:ext cx="270157" cy="3693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56178" y="1600606"/>
            <a:ext cx="1641705" cy="646331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Use </a:t>
            </a:r>
            <a:r>
              <a:rPr lang="en-GB" dirty="0" smtClean="0"/>
              <a:t>a </a:t>
            </a:r>
            <a:r>
              <a:rPr lang="en-GB" dirty="0" smtClean="0"/>
              <a:t>ruler to measure 4 cm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6171014" y="3999041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25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1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598449" y="2428013"/>
            <a:ext cx="4536073" cy="435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851" y="2436926"/>
            <a:ext cx="4536073" cy="435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8236" y="476672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ruler and protractor,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=8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𝐶𝐴𝐵</m:t>
                    </m:r>
                    <m:r>
                      <a:rPr lang="en-GB" b="0" i="1" smtClean="0">
                        <a:latin typeface="Cambria Math"/>
                      </a:rPr>
                      <m:t>=30°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𝐶𝐵𝐴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36" y="476672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68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907984" y="4598020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1920" y="430563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943921" y="431982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067372" y="461166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468029" y="3607439"/>
            <a:ext cx="189571" cy="1003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19750" y="3019946"/>
            <a:ext cx="142875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895707" y="2252835"/>
            <a:ext cx="4181708" cy="23529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84595" y="2252835"/>
            <a:ext cx="1962616" cy="23417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17844" y="207774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529002" y="4209437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30°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220296" y="4225259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7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8236" y="476672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ruler and protractor,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=8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𝐶𝐴𝐵</m:t>
                    </m:r>
                    <m:r>
                      <a:rPr lang="en-GB" b="0" i="1" smtClean="0">
                        <a:latin typeface="Cambria Math"/>
                      </a:rPr>
                      <m:t>=30°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𝐶𝐵𝐴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36" y="476672"/>
                <a:ext cx="8064896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68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907984" y="4598020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1920" y="430563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943921" y="431982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067372" y="461166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468029" y="3607439"/>
            <a:ext cx="189571" cy="1003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19750" y="3019946"/>
            <a:ext cx="142875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895707" y="2252835"/>
            <a:ext cx="4181708" cy="23529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84595" y="2252835"/>
            <a:ext cx="1962616" cy="23417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17844" y="207774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529002" y="4209437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30°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220296" y="4225259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50°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074854" y="1643305"/>
                <a:ext cx="2705058" cy="923330"/>
              </a:xfrm>
              <a:prstGeom prst="rect">
                <a:avLst/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What is angle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∠</m:t>
                    </m:r>
                    <m:r>
                      <a:rPr lang="en-GB" i="1">
                        <a:latin typeface="Cambria Math"/>
                      </a:rPr>
                      <m:t>𝐴𝐶</m:t>
                    </m:r>
                    <m:r>
                      <a:rPr lang="en-GB" i="1">
                        <a:latin typeface="Cambria Math"/>
                      </a:rPr>
                      <m:t>𝐵</m:t>
                    </m:r>
                    <m:r>
                      <a:rPr lang="en-GB" b="0" i="1" smtClean="0">
                        <a:latin typeface="Cambria Math"/>
                      </a:rPr>
                      <m:t>?</m:t>
                    </m:r>
                  </m:oMath>
                </a14:m>
                <a:endParaRPr lang="en-GB" dirty="0"/>
              </a:p>
              <a:p>
                <a:endParaRPr lang="en-GB" dirty="0" smtClean="0"/>
              </a:p>
              <a:p>
                <a:r>
                  <a:rPr lang="en-GB" dirty="0" smtClean="0"/>
                  <a:t>Check by measuring</a:t>
                </a:r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4" y="1643305"/>
                <a:ext cx="2705058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1336" t="-1923" b="-769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781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536" y="404664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ruler</a:t>
                </a:r>
                <a:r>
                  <a:rPr lang="en-GB" dirty="0" smtClean="0"/>
                  <a:t> and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protractor</a:t>
                </a:r>
                <a:r>
                  <a:rPr lang="en-GB" dirty="0" smtClean="0"/>
                  <a:t>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=6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  <a:r>
                  <a:rPr lang="en-GB" dirty="0" smtClean="0"/>
                  <a:t>     BC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=4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𝐶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064896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68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907984" y="4437112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1920" y="4144725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943921" y="415892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255932" y="445076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886857" y="1665922"/>
            <a:ext cx="2873131" cy="27688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53264" y="2865668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4cm</a:t>
            </a:r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4759988" y="1665922"/>
            <a:ext cx="2180562" cy="27742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39749" y="108114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5580112" y="2727157"/>
            <a:ext cx="270157" cy="3693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56178" y="1600606"/>
            <a:ext cx="1641705" cy="646331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Use </a:t>
            </a:r>
            <a:r>
              <a:rPr lang="en-GB" dirty="0" smtClean="0"/>
              <a:t>a </a:t>
            </a:r>
            <a:r>
              <a:rPr lang="en-GB" dirty="0" smtClean="0"/>
              <a:t>ruler to measure 4 cm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6171014" y="3999041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50°</a:t>
            </a:r>
            <a:endParaRPr lang="en-GB" dirty="0"/>
          </a:p>
        </p:txBody>
      </p:sp>
      <p:pic>
        <p:nvPicPr>
          <p:cNvPr id="15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777" y="2512174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41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1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8236" y="476672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ruler and protractor,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=8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𝐶𝐴𝐵</m:t>
                    </m:r>
                    <m:r>
                      <a:rPr lang="en-GB" b="0" i="1" smtClean="0">
                        <a:latin typeface="Cambria Math"/>
                      </a:rPr>
                      <m:t>=30°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𝐶𝐵𝐴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36" y="476672"/>
                <a:ext cx="8064896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68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907984" y="4598020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1920" y="430563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943921" y="431982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067372" y="461166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468029" y="3607439"/>
            <a:ext cx="189571" cy="1003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19750" y="3019946"/>
            <a:ext cx="142875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895707" y="2252835"/>
            <a:ext cx="4181708" cy="23529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84595" y="2252835"/>
            <a:ext cx="1962616" cy="23417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17844" y="207774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529002" y="4209437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30°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220296" y="4225259"/>
            <a:ext cx="72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50°</a:t>
            </a:r>
            <a:endParaRPr lang="en-GB" dirty="0"/>
          </a:p>
        </p:txBody>
      </p:sp>
      <p:pic>
        <p:nvPicPr>
          <p:cNvPr id="16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47" y="2690988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466" y="2678462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46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125" y="3100039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" y="3115284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972110" y="5034224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96046" y="474183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008047" y="4756032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131498" y="504787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532155" y="3993734"/>
            <a:ext cx="189571" cy="1003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83876" y="3456150"/>
            <a:ext cx="142875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959833" y="2544073"/>
            <a:ext cx="4181708" cy="24978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48721" y="2689039"/>
            <a:ext cx="1962616" cy="23417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819" y="237012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72362" y="476672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ruler and protractor,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=8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𝐶𝐴𝐵</m:t>
                    </m:r>
                    <m:r>
                      <a:rPr lang="en-GB" b="0" i="1" smtClean="0">
                        <a:latin typeface="Cambria Math"/>
                      </a:rPr>
                      <m:t>=30°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𝐶𝐵𝐴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62" y="476672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605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77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125" y="3100039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img2.wikia.nocookie.net/__cb20141207051543/wright-world-of-angles/images/c/c0/Protractor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" y="3115284"/>
            <a:ext cx="3900661" cy="203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72362" y="476672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Using a ruler and protractor, construct a triangle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</m:t>
                    </m:r>
                    <m:r>
                      <a:rPr lang="en-GB" b="0" i="1" smtClean="0">
                        <a:latin typeface="Cambria Math"/>
                      </a:rPr>
                      <m:t>=8</m:t>
                    </m:r>
                    <m:r>
                      <a:rPr lang="en-GB" b="0" i="1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𝐶𝐴𝐵</m:t>
                    </m:r>
                    <m:r>
                      <a:rPr lang="en-GB" b="0" i="1" smtClean="0">
                        <a:latin typeface="Cambria Math"/>
                      </a:rPr>
                      <m:t>=30°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∠</m:t>
                    </m:r>
                    <m:r>
                      <a:rPr lang="en-GB" b="0" i="1" smtClean="0">
                        <a:latin typeface="Cambria Math"/>
                      </a:rPr>
                      <m:t>𝐶𝐵𝐴</m:t>
                    </m:r>
                    <m:r>
                      <a:rPr lang="en-GB" b="0" i="1" smtClean="0">
                        <a:latin typeface="Cambria Math"/>
                      </a:rPr>
                      <m:t>=50°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62" y="476672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605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972110" y="5034224"/>
            <a:ext cx="50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96046" y="474183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008047" y="4756032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B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131498" y="504787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532155" y="3993734"/>
            <a:ext cx="189571" cy="1003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83876" y="3456150"/>
            <a:ext cx="142875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959833" y="2544073"/>
            <a:ext cx="4181708" cy="24978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48721" y="2689039"/>
            <a:ext cx="1962616" cy="23417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819" y="237012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</a:t>
            </a:r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074854" y="1643305"/>
                <a:ext cx="2705058" cy="923330"/>
              </a:xfrm>
              <a:prstGeom prst="rect">
                <a:avLst/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What is angle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∠</m:t>
                    </m:r>
                    <m:r>
                      <a:rPr lang="en-GB" i="1">
                        <a:latin typeface="Cambria Math"/>
                      </a:rPr>
                      <m:t>𝐴𝐶</m:t>
                    </m:r>
                    <m:r>
                      <a:rPr lang="en-GB" i="1">
                        <a:latin typeface="Cambria Math"/>
                      </a:rPr>
                      <m:t>𝐵</m:t>
                    </m:r>
                    <m:r>
                      <a:rPr lang="en-GB" b="0" i="1" smtClean="0">
                        <a:latin typeface="Cambria Math"/>
                      </a:rPr>
                      <m:t>?</m:t>
                    </m:r>
                  </m:oMath>
                </a14:m>
                <a:endParaRPr lang="en-GB" dirty="0"/>
              </a:p>
              <a:p>
                <a:endParaRPr lang="en-GB" dirty="0" smtClean="0"/>
              </a:p>
              <a:p>
                <a:r>
                  <a:rPr lang="en-GB" dirty="0" smtClean="0"/>
                  <a:t>Check by measuring</a:t>
                </a:r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4" y="1643305"/>
                <a:ext cx="2705058" cy="923330"/>
              </a:xfrm>
              <a:prstGeom prst="rect">
                <a:avLst/>
              </a:prstGeom>
              <a:blipFill rotWithShape="1">
                <a:blip r:embed="rId4"/>
                <a:stretch>
                  <a:fillRect l="-1336" t="-1923" b="-769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37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6460</TotalTime>
  <Words>305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9: Loci</dc:title>
  <dc:creator>jamf</dc:creator>
  <cp:lastModifiedBy>Warden, M</cp:lastModifiedBy>
  <cp:revision>83</cp:revision>
  <dcterms:created xsi:type="dcterms:W3CDTF">2013-12-30T20:07:56Z</dcterms:created>
  <dcterms:modified xsi:type="dcterms:W3CDTF">2017-01-21T22:29:06Z</dcterms:modified>
</cp:coreProperties>
</file>