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8" r:id="rId3"/>
    <p:sldId id="264" r:id="rId4"/>
    <p:sldId id="265" r:id="rId5"/>
    <p:sldId id="263" r:id="rId6"/>
    <p:sldId id="259" r:id="rId7"/>
    <p:sldId id="266" r:id="rId8"/>
    <p:sldId id="267" r:id="rId9"/>
    <p:sldId id="268" r:id="rId10"/>
    <p:sldId id="269" r:id="rId11"/>
    <p:sldId id="260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99"/>
    <a:srgbClr val="9966FF"/>
    <a:srgbClr val="00CCFF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55A47E-4022-403D-B461-9E0FE8A94E67}" type="datetimeFigureOut">
              <a:rPr lang="en-GB" smtClean="0"/>
              <a:t>28/01/2017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A677DB-3CC1-4C07-A366-5697C16D5A4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55A47E-4022-403D-B461-9E0FE8A94E67}" type="datetimeFigureOut">
              <a:rPr lang="en-GB" smtClean="0"/>
              <a:t>28/01/2017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A677DB-3CC1-4C07-A366-5697C16D5A4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55A47E-4022-403D-B461-9E0FE8A94E67}" type="datetimeFigureOut">
              <a:rPr lang="en-GB" smtClean="0"/>
              <a:t>28/01/2017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A677DB-3CC1-4C07-A366-5697C16D5A4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55A47E-4022-403D-B461-9E0FE8A94E67}" type="datetimeFigureOut">
              <a:rPr lang="en-GB" smtClean="0"/>
              <a:t>28/01/2017</a:t>
            </a:fld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A677DB-3CC1-4C07-A366-5697C16D5A4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55A47E-4022-403D-B461-9E0FE8A94E67}" type="datetimeFigureOut">
              <a:rPr lang="en-GB" smtClean="0"/>
              <a:t>28/01/2017</a:t>
            </a:fld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A677DB-3CC1-4C07-A366-5697C16D5A4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55A47E-4022-403D-B461-9E0FE8A94E67}" type="datetimeFigureOut">
              <a:rPr lang="en-GB" smtClean="0"/>
              <a:t>28/01/2017</a:t>
            </a:fld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A677DB-3CC1-4C07-A366-5697C16D5A4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55A47E-4022-403D-B461-9E0FE8A94E67}" type="datetimeFigureOut">
              <a:rPr lang="en-GB" smtClean="0"/>
              <a:t>28/01/2017</a:t>
            </a:fld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A677DB-3CC1-4C07-A366-5697C16D5A4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55A47E-4022-403D-B461-9E0FE8A94E67}" type="datetimeFigureOut">
              <a:rPr lang="en-GB" smtClean="0"/>
              <a:t>28/01/2017</a:t>
            </a:fld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A677DB-3CC1-4C07-A366-5697C16D5A4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55A47E-4022-403D-B461-9E0FE8A94E67}" type="datetimeFigureOut">
              <a:rPr lang="en-GB" smtClean="0"/>
              <a:t>28/01/2017</a:t>
            </a:fld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A677DB-3CC1-4C07-A366-5697C16D5A4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55A47E-4022-403D-B461-9E0FE8A94E67}" type="datetimeFigureOut">
              <a:rPr lang="en-GB" smtClean="0"/>
              <a:t>28/01/2017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A677DB-3CC1-4C07-A366-5697C16D5A4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55A47E-4022-403D-B461-9E0FE8A94E67}" type="datetimeFigureOut">
              <a:rPr lang="en-GB" smtClean="0"/>
              <a:t>28/01/2017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A677DB-3CC1-4C07-A366-5697C16D5A4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A55A47E-4022-403D-B461-9E0FE8A94E67}" type="datetimeFigureOut">
              <a:rPr lang="en-GB" smtClean="0"/>
              <a:t>28/01/2017</a:t>
            </a:fld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77A677DB-3CC1-4C07-A366-5697C16D5A4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2377" y="1816474"/>
            <a:ext cx="1512168" cy="15121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Pie 9"/>
          <p:cNvSpPr/>
          <p:nvPr/>
        </p:nvSpPr>
        <p:spPr>
          <a:xfrm>
            <a:off x="467544" y="2611935"/>
            <a:ext cx="2977305" cy="2977305"/>
          </a:xfrm>
          <a:prstGeom prst="pie">
            <a:avLst>
              <a:gd name="adj1" fmla="val 0"/>
              <a:gd name="adj2" fmla="val 1091077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Pie 10"/>
          <p:cNvSpPr/>
          <p:nvPr/>
        </p:nvSpPr>
        <p:spPr>
          <a:xfrm>
            <a:off x="4907793" y="451695"/>
            <a:ext cx="2977305" cy="2977305"/>
          </a:xfrm>
          <a:prstGeom prst="pie">
            <a:avLst>
              <a:gd name="adj1" fmla="val 0"/>
              <a:gd name="adj2" fmla="val 541287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4" name="Pie 13"/>
          <p:cNvSpPr>
            <a:spLocks noChangeAspect="1"/>
          </p:cNvSpPr>
          <p:nvPr/>
        </p:nvSpPr>
        <p:spPr>
          <a:xfrm>
            <a:off x="6010251" y="3386947"/>
            <a:ext cx="1488653" cy="1473767"/>
          </a:xfrm>
          <a:prstGeom prst="pie">
            <a:avLst>
              <a:gd name="adj1" fmla="val 0"/>
              <a:gd name="adj2" fmla="val 1091077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" name="Pie 14"/>
          <p:cNvSpPr>
            <a:spLocks noChangeAspect="1"/>
          </p:cNvSpPr>
          <p:nvPr/>
        </p:nvSpPr>
        <p:spPr>
          <a:xfrm>
            <a:off x="4163466" y="3363705"/>
            <a:ext cx="1488653" cy="1473767"/>
          </a:xfrm>
          <a:prstGeom prst="pie">
            <a:avLst>
              <a:gd name="adj1" fmla="val 0"/>
              <a:gd name="adj2" fmla="val 1091077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Pie 11"/>
          <p:cNvSpPr/>
          <p:nvPr/>
        </p:nvSpPr>
        <p:spPr>
          <a:xfrm>
            <a:off x="3059832" y="422406"/>
            <a:ext cx="2977305" cy="2977305"/>
          </a:xfrm>
          <a:prstGeom prst="pie">
            <a:avLst>
              <a:gd name="adj1" fmla="val 0"/>
              <a:gd name="adj2" fmla="val 541287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Pie 12"/>
          <p:cNvSpPr/>
          <p:nvPr/>
        </p:nvSpPr>
        <p:spPr>
          <a:xfrm>
            <a:off x="1211871" y="393117"/>
            <a:ext cx="2977305" cy="2977305"/>
          </a:xfrm>
          <a:prstGeom prst="pie">
            <a:avLst>
              <a:gd name="adj1" fmla="val 0"/>
              <a:gd name="adj2" fmla="val 541287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9871" y="1439906"/>
            <a:ext cx="1349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8cm</a:t>
            </a:r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1573628" y="284484"/>
            <a:ext cx="643471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800" dirty="0" smtClean="0"/>
              <a:t>Check you have all these pieces.</a:t>
            </a:r>
          </a:p>
          <a:p>
            <a:pPr algn="ctr"/>
            <a:r>
              <a:rPr lang="en-GB" sz="2800" dirty="0" smtClean="0"/>
              <a:t>Write the missing lengths on the pieces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737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 rot="19069124">
            <a:off x="361787" y="946719"/>
            <a:ext cx="2977305" cy="2978049"/>
            <a:chOff x="35496" y="370741"/>
            <a:chExt cx="2977305" cy="2978049"/>
          </a:xfrm>
        </p:grpSpPr>
        <p:sp>
          <p:nvSpPr>
            <p:cNvPr id="4" name="Rectangle 3"/>
            <p:cNvSpPr/>
            <p:nvPr/>
          </p:nvSpPr>
          <p:spPr>
            <a:xfrm>
              <a:off x="1489511" y="370741"/>
              <a:ext cx="1512168" cy="1512168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9999"/>
                </a:solidFill>
              </a:endParaRPr>
            </a:p>
          </p:txBody>
        </p:sp>
        <p:sp>
          <p:nvSpPr>
            <p:cNvPr id="8" name="Pie 7"/>
            <p:cNvSpPr/>
            <p:nvPr/>
          </p:nvSpPr>
          <p:spPr>
            <a:xfrm>
              <a:off x="35496" y="371485"/>
              <a:ext cx="2977305" cy="2977305"/>
            </a:xfrm>
            <a:prstGeom prst="pie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Pie 11"/>
          <p:cNvSpPr/>
          <p:nvPr/>
        </p:nvSpPr>
        <p:spPr>
          <a:xfrm rot="5400000">
            <a:off x="3754935" y="339374"/>
            <a:ext cx="2977305" cy="2977305"/>
          </a:xfrm>
          <a:prstGeom prst="pie">
            <a:avLst>
              <a:gd name="adj1" fmla="val 0"/>
              <a:gd name="adj2" fmla="val 10782933"/>
            </a:avLst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290513" y="3477493"/>
            <a:ext cx="2977305" cy="2977305"/>
            <a:chOff x="658591" y="3115991"/>
            <a:chExt cx="2977305" cy="2977305"/>
          </a:xfrm>
        </p:grpSpPr>
        <p:sp>
          <p:nvSpPr>
            <p:cNvPr id="11" name="Pie 10"/>
            <p:cNvSpPr/>
            <p:nvPr/>
          </p:nvSpPr>
          <p:spPr>
            <a:xfrm>
              <a:off x="658591" y="3115991"/>
              <a:ext cx="2977305" cy="2977305"/>
            </a:xfrm>
            <a:prstGeom prst="pie">
              <a:avLst>
                <a:gd name="adj1" fmla="val 0"/>
                <a:gd name="adj2" fmla="val 5412874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10800000">
              <a:off x="2123729" y="3863307"/>
              <a:ext cx="1512167" cy="1512167"/>
            </a:xfrm>
            <a:prstGeom prst="pie">
              <a:avLst>
                <a:gd name="adj1" fmla="val 0"/>
                <a:gd name="adj2" fmla="val 1091077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5400000">
              <a:off x="1402128" y="4581129"/>
              <a:ext cx="1512167" cy="1512167"/>
            </a:xfrm>
            <a:prstGeom prst="pie">
              <a:avLst>
                <a:gd name="adj1" fmla="val 0"/>
                <a:gd name="adj2" fmla="val 1091077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 rot="18783871">
            <a:off x="3350080" y="3887509"/>
            <a:ext cx="2258181" cy="2257477"/>
            <a:chOff x="6619799" y="667467"/>
            <a:chExt cx="2258181" cy="2257477"/>
          </a:xfrm>
        </p:grpSpPr>
        <p:sp>
          <p:nvSpPr>
            <p:cNvPr id="16" name="Rectangle 15"/>
            <p:cNvSpPr/>
            <p:nvPr/>
          </p:nvSpPr>
          <p:spPr>
            <a:xfrm>
              <a:off x="6619799" y="1412776"/>
              <a:ext cx="1512168" cy="15121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Pie 16"/>
            <p:cNvSpPr/>
            <p:nvPr/>
          </p:nvSpPr>
          <p:spPr>
            <a:xfrm rot="10800000">
              <a:off x="6629868" y="667467"/>
              <a:ext cx="1512167" cy="1512167"/>
            </a:xfrm>
            <a:prstGeom prst="pie">
              <a:avLst>
                <a:gd name="adj1" fmla="val 0"/>
                <a:gd name="adj2" fmla="val 10910778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8" name="Pie 17"/>
            <p:cNvSpPr/>
            <p:nvPr/>
          </p:nvSpPr>
          <p:spPr>
            <a:xfrm rot="16200000">
              <a:off x="7365813" y="1402003"/>
              <a:ext cx="1512167" cy="1512167"/>
            </a:xfrm>
            <a:prstGeom prst="pie">
              <a:avLst>
                <a:gd name="adj1" fmla="val 0"/>
                <a:gd name="adj2" fmla="val 10910778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sp>
        <p:nvSpPr>
          <p:cNvPr id="19" name="Pie 18"/>
          <p:cNvSpPr/>
          <p:nvPr/>
        </p:nvSpPr>
        <p:spPr>
          <a:xfrm rot="16200000">
            <a:off x="4472756" y="336728"/>
            <a:ext cx="1512167" cy="1512167"/>
          </a:xfrm>
          <a:prstGeom prst="pie">
            <a:avLst>
              <a:gd name="adj1" fmla="val 0"/>
              <a:gd name="adj2" fmla="val 10910778"/>
            </a:avLst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5975406" y="1408181"/>
            <a:ext cx="3014059" cy="1514296"/>
            <a:chOff x="5863922" y="1427524"/>
            <a:chExt cx="3014059" cy="1514296"/>
          </a:xfrm>
        </p:grpSpPr>
        <p:sp>
          <p:nvSpPr>
            <p:cNvPr id="22" name="Rectangle 21"/>
            <p:cNvSpPr/>
            <p:nvPr/>
          </p:nvSpPr>
          <p:spPr>
            <a:xfrm>
              <a:off x="6619799" y="1427524"/>
              <a:ext cx="1512168" cy="1512168"/>
            </a:xfrm>
            <a:prstGeom prst="rect">
              <a:avLst/>
            </a:prstGeom>
            <a:solidFill>
              <a:srgbClr val="99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Pie 22"/>
            <p:cNvSpPr/>
            <p:nvPr/>
          </p:nvSpPr>
          <p:spPr>
            <a:xfrm rot="5400000">
              <a:off x="5863922" y="1429653"/>
              <a:ext cx="1512167" cy="1512167"/>
            </a:xfrm>
            <a:prstGeom prst="pie">
              <a:avLst>
                <a:gd name="adj1" fmla="val 0"/>
                <a:gd name="adj2" fmla="val 10910778"/>
              </a:avLst>
            </a:prstGeom>
            <a:solidFill>
              <a:srgbClr val="99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4" name="Pie 23"/>
            <p:cNvSpPr/>
            <p:nvPr/>
          </p:nvSpPr>
          <p:spPr>
            <a:xfrm rot="16200000">
              <a:off x="7367800" y="1429511"/>
              <a:ext cx="1508193" cy="1512168"/>
            </a:xfrm>
            <a:prstGeom prst="pie">
              <a:avLst>
                <a:gd name="adj1" fmla="val 0"/>
                <a:gd name="adj2" fmla="val 12451073"/>
              </a:avLst>
            </a:prstGeom>
            <a:solidFill>
              <a:srgbClr val="99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 rot="5400000">
            <a:off x="6012160" y="3501008"/>
            <a:ext cx="2977305" cy="2977305"/>
            <a:chOff x="6552054" y="3469079"/>
            <a:chExt cx="2977305" cy="2977305"/>
          </a:xfrm>
        </p:grpSpPr>
        <p:sp>
          <p:nvSpPr>
            <p:cNvPr id="25" name="Pie 24"/>
            <p:cNvSpPr/>
            <p:nvPr/>
          </p:nvSpPr>
          <p:spPr>
            <a:xfrm rot="5400000">
              <a:off x="6552054" y="3469079"/>
              <a:ext cx="2977305" cy="2977305"/>
            </a:xfrm>
            <a:prstGeom prst="pie">
              <a:avLst>
                <a:gd name="adj1" fmla="val 0"/>
                <a:gd name="adj2" fmla="val 10782933"/>
              </a:avLst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6" name="Pie 25"/>
            <p:cNvSpPr/>
            <p:nvPr/>
          </p:nvSpPr>
          <p:spPr>
            <a:xfrm rot="16200000">
              <a:off x="7272135" y="4186547"/>
              <a:ext cx="1512167" cy="1512167"/>
            </a:xfrm>
            <a:prstGeom prst="pie">
              <a:avLst>
                <a:gd name="adj1" fmla="val 0"/>
                <a:gd name="adj2" fmla="val 10910778"/>
              </a:avLst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51520" y="2708920"/>
            <a:ext cx="8640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smtClean="0"/>
              <a:t>You can make all of these shapes from the pieces you have in front of you.  </a:t>
            </a:r>
          </a:p>
          <a:p>
            <a:pPr algn="ctr"/>
            <a:r>
              <a:rPr lang="en-GB" sz="2800" dirty="0" smtClean="0"/>
              <a:t>Find the areas of the six shapes.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706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3123609" y="764704"/>
            <a:ext cx="57961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smtClean="0"/>
              <a:t>How did you make this shape?</a:t>
            </a:r>
            <a:endParaRPr lang="en-GB" sz="2800" dirty="0"/>
          </a:p>
        </p:txBody>
      </p:sp>
      <p:sp>
        <p:nvSpPr>
          <p:cNvPr id="29" name="Rectangle 28"/>
          <p:cNvSpPr/>
          <p:nvPr/>
        </p:nvSpPr>
        <p:spPr>
          <a:xfrm>
            <a:off x="316496" y="4581128"/>
            <a:ext cx="6919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smtClean="0"/>
              <a:t>Which other shape has the same area? Why does it have the same area?</a:t>
            </a:r>
            <a:endParaRPr lang="en-GB" sz="2800" dirty="0"/>
          </a:p>
        </p:txBody>
      </p:sp>
      <p:sp>
        <p:nvSpPr>
          <p:cNvPr id="32" name="Pie 31"/>
          <p:cNvSpPr/>
          <p:nvPr/>
        </p:nvSpPr>
        <p:spPr>
          <a:xfrm rot="10800000">
            <a:off x="539552" y="1064939"/>
            <a:ext cx="2977305" cy="2977305"/>
          </a:xfrm>
          <a:prstGeom prst="pie">
            <a:avLst>
              <a:gd name="adj1" fmla="val 0"/>
              <a:gd name="adj2" fmla="val 10782933"/>
            </a:avLst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3" name="Pie 32"/>
          <p:cNvSpPr/>
          <p:nvPr/>
        </p:nvSpPr>
        <p:spPr>
          <a:xfrm>
            <a:off x="1287222" y="1785020"/>
            <a:ext cx="1512167" cy="1512167"/>
          </a:xfrm>
          <a:prstGeom prst="pie">
            <a:avLst>
              <a:gd name="adj1" fmla="val 0"/>
              <a:gd name="adj2" fmla="val 10910778"/>
            </a:avLst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231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 rot="18783871">
            <a:off x="497767" y="491638"/>
            <a:ext cx="2258181" cy="2257477"/>
            <a:chOff x="6619799" y="667467"/>
            <a:chExt cx="2258181" cy="2257477"/>
          </a:xfrm>
        </p:grpSpPr>
        <p:sp>
          <p:nvSpPr>
            <p:cNvPr id="16" name="Rectangle 15"/>
            <p:cNvSpPr/>
            <p:nvPr/>
          </p:nvSpPr>
          <p:spPr>
            <a:xfrm>
              <a:off x="6619799" y="1412776"/>
              <a:ext cx="1512168" cy="15121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Pie 16"/>
            <p:cNvSpPr/>
            <p:nvPr/>
          </p:nvSpPr>
          <p:spPr>
            <a:xfrm rot="10800000">
              <a:off x="6629868" y="667467"/>
              <a:ext cx="1512167" cy="1512167"/>
            </a:xfrm>
            <a:prstGeom prst="pie">
              <a:avLst>
                <a:gd name="adj1" fmla="val 0"/>
                <a:gd name="adj2" fmla="val 10910778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8" name="Pie 17"/>
            <p:cNvSpPr/>
            <p:nvPr/>
          </p:nvSpPr>
          <p:spPr>
            <a:xfrm rot="16200000">
              <a:off x="7365813" y="1402003"/>
              <a:ext cx="1512167" cy="1512167"/>
            </a:xfrm>
            <a:prstGeom prst="pie">
              <a:avLst>
                <a:gd name="adj1" fmla="val 0"/>
                <a:gd name="adj2" fmla="val 10910778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sp>
        <p:nvSpPr>
          <p:cNvPr id="28" name="Rectangle 27"/>
          <p:cNvSpPr/>
          <p:nvPr/>
        </p:nvSpPr>
        <p:spPr>
          <a:xfrm>
            <a:off x="3123609" y="764704"/>
            <a:ext cx="57961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smtClean="0"/>
              <a:t>How did you make this shape?</a:t>
            </a:r>
            <a:endParaRPr lang="en-GB" sz="2800" dirty="0"/>
          </a:p>
        </p:txBody>
      </p:sp>
      <p:sp>
        <p:nvSpPr>
          <p:cNvPr id="29" name="Rectangle 28"/>
          <p:cNvSpPr/>
          <p:nvPr/>
        </p:nvSpPr>
        <p:spPr>
          <a:xfrm>
            <a:off x="316496" y="4581128"/>
            <a:ext cx="6919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smtClean="0"/>
              <a:t>Which other shape has the same area? Why does it have the same area?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071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 rot="19069124">
            <a:off x="361786" y="1640289"/>
            <a:ext cx="2977305" cy="2978049"/>
            <a:chOff x="35496" y="370741"/>
            <a:chExt cx="2977305" cy="2978049"/>
          </a:xfrm>
        </p:grpSpPr>
        <p:sp>
          <p:nvSpPr>
            <p:cNvPr id="4" name="Rectangle 3"/>
            <p:cNvSpPr/>
            <p:nvPr/>
          </p:nvSpPr>
          <p:spPr>
            <a:xfrm>
              <a:off x="1489511" y="370741"/>
              <a:ext cx="1512168" cy="1512168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9999"/>
                </a:solidFill>
              </a:endParaRPr>
            </a:p>
          </p:txBody>
        </p:sp>
        <p:sp>
          <p:nvSpPr>
            <p:cNvPr id="8" name="Pie 7"/>
            <p:cNvSpPr/>
            <p:nvPr/>
          </p:nvSpPr>
          <p:spPr>
            <a:xfrm>
              <a:off x="35496" y="371485"/>
              <a:ext cx="2977305" cy="2977305"/>
            </a:xfrm>
            <a:prstGeom prst="pie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3123609" y="764704"/>
            <a:ext cx="57961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smtClean="0"/>
              <a:t>How did you make this shape?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29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e 9"/>
          <p:cNvSpPr/>
          <p:nvPr/>
        </p:nvSpPr>
        <p:spPr>
          <a:xfrm rot="16200000" flipH="1">
            <a:off x="4427984" y="3692055"/>
            <a:ext cx="2977305" cy="2977305"/>
          </a:xfrm>
          <a:prstGeom prst="pie">
            <a:avLst>
              <a:gd name="adj1" fmla="val 28426"/>
              <a:gd name="adj2" fmla="val 107829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Pie 12"/>
          <p:cNvSpPr/>
          <p:nvPr/>
        </p:nvSpPr>
        <p:spPr>
          <a:xfrm rot="10800000" flipV="1">
            <a:off x="2009120" y="962979"/>
            <a:ext cx="1512167" cy="1512167"/>
          </a:xfrm>
          <a:prstGeom prst="pie">
            <a:avLst>
              <a:gd name="adj1" fmla="val 0"/>
              <a:gd name="adj2" fmla="val 109107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" name="Pie 14"/>
          <p:cNvSpPr/>
          <p:nvPr/>
        </p:nvSpPr>
        <p:spPr>
          <a:xfrm rot="5400000">
            <a:off x="3707905" y="3648624"/>
            <a:ext cx="1512167" cy="1512167"/>
          </a:xfrm>
          <a:prstGeom prst="pie">
            <a:avLst>
              <a:gd name="adj1" fmla="val 0"/>
              <a:gd name="adj2" fmla="val 109107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8" name="Pie 17"/>
          <p:cNvSpPr/>
          <p:nvPr/>
        </p:nvSpPr>
        <p:spPr>
          <a:xfrm rot="5400000" flipH="1">
            <a:off x="7596337" y="1285558"/>
            <a:ext cx="1512167" cy="1512167"/>
          </a:xfrm>
          <a:prstGeom prst="pie">
            <a:avLst>
              <a:gd name="adj1" fmla="val 0"/>
              <a:gd name="adj2" fmla="val 109107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4" name="Pie 13"/>
          <p:cNvSpPr/>
          <p:nvPr/>
        </p:nvSpPr>
        <p:spPr>
          <a:xfrm rot="5400000" flipH="1">
            <a:off x="1259606" y="188640"/>
            <a:ext cx="1512167" cy="1512167"/>
          </a:xfrm>
          <a:prstGeom prst="pie">
            <a:avLst>
              <a:gd name="adj1" fmla="val 21291531"/>
              <a:gd name="adj2" fmla="val 109107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1" name="Pie 20"/>
          <p:cNvSpPr/>
          <p:nvPr/>
        </p:nvSpPr>
        <p:spPr>
          <a:xfrm rot="5400000">
            <a:off x="3707905" y="5160791"/>
            <a:ext cx="1512167" cy="1512167"/>
          </a:xfrm>
          <a:prstGeom prst="pie">
            <a:avLst>
              <a:gd name="adj1" fmla="val 0"/>
              <a:gd name="adj2" fmla="val 109107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2" name="Pie 21"/>
          <p:cNvSpPr/>
          <p:nvPr/>
        </p:nvSpPr>
        <p:spPr>
          <a:xfrm rot="16200000" flipH="1">
            <a:off x="611561" y="3645024"/>
            <a:ext cx="1512167" cy="1512167"/>
          </a:xfrm>
          <a:prstGeom prst="pie">
            <a:avLst>
              <a:gd name="adj1" fmla="val 0"/>
              <a:gd name="adj2" fmla="val 109107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3" name="Pie 22"/>
          <p:cNvSpPr/>
          <p:nvPr/>
        </p:nvSpPr>
        <p:spPr>
          <a:xfrm rot="16200000" flipH="1">
            <a:off x="611561" y="5157191"/>
            <a:ext cx="1512167" cy="1512167"/>
          </a:xfrm>
          <a:prstGeom prst="pie">
            <a:avLst>
              <a:gd name="adj1" fmla="val 0"/>
              <a:gd name="adj2" fmla="val 109107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4" name="Pie 23"/>
          <p:cNvSpPr/>
          <p:nvPr/>
        </p:nvSpPr>
        <p:spPr>
          <a:xfrm rot="10800000">
            <a:off x="466401" y="714749"/>
            <a:ext cx="2977305" cy="2977305"/>
          </a:xfrm>
          <a:prstGeom prst="pie">
            <a:avLst>
              <a:gd name="adj1" fmla="val 0"/>
              <a:gd name="adj2" fmla="val 10782933"/>
            </a:avLst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5" name="Pie 24"/>
          <p:cNvSpPr/>
          <p:nvPr/>
        </p:nvSpPr>
        <p:spPr>
          <a:xfrm rot="10800000">
            <a:off x="1907705" y="1457020"/>
            <a:ext cx="1512167" cy="1512167"/>
          </a:xfrm>
          <a:prstGeom prst="pie">
            <a:avLst>
              <a:gd name="adj1" fmla="val 0"/>
              <a:gd name="adj2" fmla="val 109107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95935" y="764704"/>
            <a:ext cx="49238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smtClean="0"/>
              <a:t>How could you find the area of this shape?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930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66" b="46885"/>
          <a:stretch/>
        </p:blipFill>
        <p:spPr bwMode="auto">
          <a:xfrm>
            <a:off x="528821" y="3292645"/>
            <a:ext cx="2314987" cy="161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837940" y="5199583"/>
                <a:ext cx="138204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10</m:t>
                      </m:r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×10</m:t>
                      </m:r>
                    </m:oMath>
                  </m:oMathPara>
                </a14:m>
                <a:endParaRPr lang="en-GB" sz="2400" b="0" i="1" dirty="0" smtClean="0">
                  <a:latin typeface="Cambria Math"/>
                  <a:ea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100 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cm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940" y="5199583"/>
                <a:ext cx="1382045" cy="83099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616947" y="5178237"/>
                <a:ext cx="181620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÷4</m:t>
                      </m:r>
                    </m:oMath>
                  </m:oMathPara>
                </a14:m>
                <a:endParaRPr lang="en-GB" sz="2400" b="0" i="1" dirty="0" smtClean="0">
                  <a:latin typeface="Cambria Math"/>
                  <a:ea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78.5 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cm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6947" y="5178237"/>
                <a:ext cx="1816203" cy="83099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660232" y="5240324"/>
                <a:ext cx="182408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10×10÷2</m:t>
                      </m:r>
                    </m:oMath>
                  </m:oMathPara>
                </a14:m>
                <a:endParaRPr lang="en-GB" sz="2400" b="0" i="1" dirty="0" smtClean="0">
                  <a:latin typeface="Cambria Math"/>
                  <a:ea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50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cm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5240324"/>
                <a:ext cx="1824089" cy="83099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61" r="40884" b="46885"/>
          <a:stretch/>
        </p:blipFill>
        <p:spPr bwMode="auto">
          <a:xfrm>
            <a:off x="3707904" y="3334319"/>
            <a:ext cx="1725246" cy="161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01" r="5565" b="46885"/>
          <a:stretch/>
        </p:blipFill>
        <p:spPr bwMode="auto">
          <a:xfrm>
            <a:off x="6549121" y="3247428"/>
            <a:ext cx="1696064" cy="161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932308" y="549445"/>
            <a:ext cx="295232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smtClean="0"/>
              <a:t>The shaded area can be found using some or all of these shapes</a:t>
            </a:r>
            <a:endParaRPr lang="en-GB" sz="2800" dirty="0"/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0"/>
            <a:ext cx="3050976" cy="2914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562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337828"/>
            <a:ext cx="4420183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0"/>
            <a:ext cx="3050976" cy="2914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72852" y="2724208"/>
            <a:ext cx="79928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smtClean="0"/>
              <a:t>Here is one student’s working out</a:t>
            </a:r>
            <a:endParaRPr lang="en-GB" sz="2800" dirty="0"/>
          </a:p>
        </p:txBody>
      </p:sp>
      <p:sp>
        <p:nvSpPr>
          <p:cNvPr id="5" name="Rectangle 4"/>
          <p:cNvSpPr/>
          <p:nvPr/>
        </p:nvSpPr>
        <p:spPr>
          <a:xfrm>
            <a:off x="516868" y="5895327"/>
            <a:ext cx="79928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smtClean="0"/>
              <a:t>Write this down using calculations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84328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0"/>
            <a:ext cx="3050976" cy="2914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72852" y="2724208"/>
            <a:ext cx="79928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smtClean="0"/>
              <a:t>Here is another student’s working out</a:t>
            </a:r>
            <a:endParaRPr lang="en-GB" sz="2800" dirty="0"/>
          </a:p>
        </p:txBody>
      </p:sp>
      <p:sp>
        <p:nvSpPr>
          <p:cNvPr id="5" name="Rectangle 4"/>
          <p:cNvSpPr/>
          <p:nvPr/>
        </p:nvSpPr>
        <p:spPr>
          <a:xfrm>
            <a:off x="516868" y="5895327"/>
            <a:ext cx="79928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smtClean="0"/>
              <a:t>Write this down using diagrams</a:t>
            </a:r>
            <a:endParaRPr lang="en-GB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335900"/>
            <a:ext cx="3118471" cy="2354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269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276872"/>
            <a:ext cx="3528392" cy="3207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9798" y="980728"/>
            <a:ext cx="79928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smtClean="0"/>
              <a:t>Find the area of this shape using diagrams and calculations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20246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2377" y="1161689"/>
            <a:ext cx="1512168" cy="15121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Pie 9"/>
          <p:cNvSpPr/>
          <p:nvPr/>
        </p:nvSpPr>
        <p:spPr>
          <a:xfrm>
            <a:off x="467544" y="1957150"/>
            <a:ext cx="2977305" cy="2977305"/>
          </a:xfrm>
          <a:prstGeom prst="pie">
            <a:avLst>
              <a:gd name="adj1" fmla="val 0"/>
              <a:gd name="adj2" fmla="val 1091077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Pie 10"/>
          <p:cNvSpPr/>
          <p:nvPr/>
        </p:nvSpPr>
        <p:spPr>
          <a:xfrm>
            <a:off x="4907793" y="-268385"/>
            <a:ext cx="2977305" cy="2977305"/>
          </a:xfrm>
          <a:prstGeom prst="pie">
            <a:avLst>
              <a:gd name="adj1" fmla="val 0"/>
              <a:gd name="adj2" fmla="val 541287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4" name="Pie 13"/>
          <p:cNvSpPr>
            <a:spLocks noChangeAspect="1"/>
          </p:cNvSpPr>
          <p:nvPr/>
        </p:nvSpPr>
        <p:spPr>
          <a:xfrm>
            <a:off x="6010251" y="2732162"/>
            <a:ext cx="1488653" cy="1473767"/>
          </a:xfrm>
          <a:prstGeom prst="pie">
            <a:avLst>
              <a:gd name="adj1" fmla="val 0"/>
              <a:gd name="adj2" fmla="val 1091077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" name="Pie 14"/>
          <p:cNvSpPr>
            <a:spLocks noChangeAspect="1"/>
          </p:cNvSpPr>
          <p:nvPr/>
        </p:nvSpPr>
        <p:spPr>
          <a:xfrm>
            <a:off x="4163466" y="2708920"/>
            <a:ext cx="1488653" cy="1473767"/>
          </a:xfrm>
          <a:prstGeom prst="pie">
            <a:avLst>
              <a:gd name="adj1" fmla="val 0"/>
              <a:gd name="adj2" fmla="val 1091077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Pie 11"/>
          <p:cNvSpPr/>
          <p:nvPr/>
        </p:nvSpPr>
        <p:spPr>
          <a:xfrm>
            <a:off x="3059832" y="-297674"/>
            <a:ext cx="2977305" cy="2977305"/>
          </a:xfrm>
          <a:prstGeom prst="pie">
            <a:avLst>
              <a:gd name="adj1" fmla="val 0"/>
              <a:gd name="adj2" fmla="val 541287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Pie 12"/>
          <p:cNvSpPr/>
          <p:nvPr/>
        </p:nvSpPr>
        <p:spPr>
          <a:xfrm>
            <a:off x="1211871" y="-326963"/>
            <a:ext cx="2977305" cy="2977305"/>
          </a:xfrm>
          <a:prstGeom prst="pie">
            <a:avLst>
              <a:gd name="adj1" fmla="val 0"/>
              <a:gd name="adj2" fmla="val 541287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120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 rot="19069124">
            <a:off x="361787" y="946719"/>
            <a:ext cx="2977305" cy="2978049"/>
            <a:chOff x="35496" y="370741"/>
            <a:chExt cx="2977305" cy="2978049"/>
          </a:xfrm>
        </p:grpSpPr>
        <p:sp>
          <p:nvSpPr>
            <p:cNvPr id="4" name="Rectangle 3"/>
            <p:cNvSpPr/>
            <p:nvPr/>
          </p:nvSpPr>
          <p:spPr>
            <a:xfrm>
              <a:off x="1489511" y="370741"/>
              <a:ext cx="1512168" cy="1512168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9999"/>
                </a:solidFill>
              </a:endParaRPr>
            </a:p>
          </p:txBody>
        </p:sp>
        <p:sp>
          <p:nvSpPr>
            <p:cNvPr id="8" name="Pie 7"/>
            <p:cNvSpPr/>
            <p:nvPr/>
          </p:nvSpPr>
          <p:spPr>
            <a:xfrm>
              <a:off x="35496" y="371485"/>
              <a:ext cx="2977305" cy="2977305"/>
            </a:xfrm>
            <a:prstGeom prst="pie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Pie 11"/>
          <p:cNvSpPr/>
          <p:nvPr/>
        </p:nvSpPr>
        <p:spPr>
          <a:xfrm rot="5400000">
            <a:off x="3754935" y="339374"/>
            <a:ext cx="2977305" cy="2977305"/>
          </a:xfrm>
          <a:prstGeom prst="pie">
            <a:avLst>
              <a:gd name="adj1" fmla="val 0"/>
              <a:gd name="adj2" fmla="val 10782933"/>
            </a:avLst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290513" y="3477493"/>
            <a:ext cx="2977305" cy="2977305"/>
            <a:chOff x="658591" y="3115991"/>
            <a:chExt cx="2977305" cy="2977305"/>
          </a:xfrm>
        </p:grpSpPr>
        <p:sp>
          <p:nvSpPr>
            <p:cNvPr id="11" name="Pie 10"/>
            <p:cNvSpPr/>
            <p:nvPr/>
          </p:nvSpPr>
          <p:spPr>
            <a:xfrm>
              <a:off x="658591" y="3115991"/>
              <a:ext cx="2977305" cy="2977305"/>
            </a:xfrm>
            <a:prstGeom prst="pie">
              <a:avLst>
                <a:gd name="adj1" fmla="val 0"/>
                <a:gd name="adj2" fmla="val 5412874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10800000">
              <a:off x="2123729" y="3863307"/>
              <a:ext cx="1512167" cy="1512167"/>
            </a:xfrm>
            <a:prstGeom prst="pie">
              <a:avLst>
                <a:gd name="adj1" fmla="val 0"/>
                <a:gd name="adj2" fmla="val 1091077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5400000">
              <a:off x="1402128" y="4581129"/>
              <a:ext cx="1512167" cy="1512167"/>
            </a:xfrm>
            <a:prstGeom prst="pie">
              <a:avLst>
                <a:gd name="adj1" fmla="val 0"/>
                <a:gd name="adj2" fmla="val 1091077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 rot="18783871">
            <a:off x="3350080" y="3887509"/>
            <a:ext cx="2258181" cy="2257477"/>
            <a:chOff x="6619799" y="667467"/>
            <a:chExt cx="2258181" cy="2257477"/>
          </a:xfrm>
        </p:grpSpPr>
        <p:sp>
          <p:nvSpPr>
            <p:cNvPr id="16" name="Rectangle 15"/>
            <p:cNvSpPr/>
            <p:nvPr/>
          </p:nvSpPr>
          <p:spPr>
            <a:xfrm>
              <a:off x="6619799" y="1412776"/>
              <a:ext cx="1512168" cy="15121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Pie 16"/>
            <p:cNvSpPr/>
            <p:nvPr/>
          </p:nvSpPr>
          <p:spPr>
            <a:xfrm rot="10800000">
              <a:off x="6629868" y="667467"/>
              <a:ext cx="1512167" cy="1512167"/>
            </a:xfrm>
            <a:prstGeom prst="pie">
              <a:avLst>
                <a:gd name="adj1" fmla="val 0"/>
                <a:gd name="adj2" fmla="val 10910778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8" name="Pie 17"/>
            <p:cNvSpPr/>
            <p:nvPr/>
          </p:nvSpPr>
          <p:spPr>
            <a:xfrm rot="16200000">
              <a:off x="7365813" y="1402003"/>
              <a:ext cx="1512167" cy="1512167"/>
            </a:xfrm>
            <a:prstGeom prst="pie">
              <a:avLst>
                <a:gd name="adj1" fmla="val 0"/>
                <a:gd name="adj2" fmla="val 10910778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sp>
        <p:nvSpPr>
          <p:cNvPr id="19" name="Pie 18"/>
          <p:cNvSpPr/>
          <p:nvPr/>
        </p:nvSpPr>
        <p:spPr>
          <a:xfrm rot="16200000">
            <a:off x="4472756" y="336728"/>
            <a:ext cx="1512167" cy="1512167"/>
          </a:xfrm>
          <a:prstGeom prst="pie">
            <a:avLst>
              <a:gd name="adj1" fmla="val 0"/>
              <a:gd name="adj2" fmla="val 10910778"/>
            </a:avLst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5975406" y="1408181"/>
            <a:ext cx="3014059" cy="1514296"/>
            <a:chOff x="5863922" y="1427524"/>
            <a:chExt cx="3014059" cy="1514296"/>
          </a:xfrm>
        </p:grpSpPr>
        <p:sp>
          <p:nvSpPr>
            <p:cNvPr id="22" name="Rectangle 21"/>
            <p:cNvSpPr/>
            <p:nvPr/>
          </p:nvSpPr>
          <p:spPr>
            <a:xfrm>
              <a:off x="6619799" y="1427524"/>
              <a:ext cx="1512168" cy="1512168"/>
            </a:xfrm>
            <a:prstGeom prst="rect">
              <a:avLst/>
            </a:prstGeom>
            <a:solidFill>
              <a:srgbClr val="99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Pie 22"/>
            <p:cNvSpPr/>
            <p:nvPr/>
          </p:nvSpPr>
          <p:spPr>
            <a:xfrm rot="5400000">
              <a:off x="5863922" y="1429653"/>
              <a:ext cx="1512167" cy="1512167"/>
            </a:xfrm>
            <a:prstGeom prst="pie">
              <a:avLst>
                <a:gd name="adj1" fmla="val 0"/>
                <a:gd name="adj2" fmla="val 10910778"/>
              </a:avLst>
            </a:prstGeom>
            <a:solidFill>
              <a:srgbClr val="99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4" name="Pie 23"/>
            <p:cNvSpPr/>
            <p:nvPr/>
          </p:nvSpPr>
          <p:spPr>
            <a:xfrm rot="16200000">
              <a:off x="7367800" y="1429511"/>
              <a:ext cx="1508193" cy="1512168"/>
            </a:xfrm>
            <a:prstGeom prst="pie">
              <a:avLst>
                <a:gd name="adj1" fmla="val 0"/>
                <a:gd name="adj2" fmla="val 12451073"/>
              </a:avLst>
            </a:prstGeom>
            <a:solidFill>
              <a:srgbClr val="99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 rot="5400000">
            <a:off x="6012160" y="3501008"/>
            <a:ext cx="2977305" cy="2977305"/>
            <a:chOff x="6552054" y="3469079"/>
            <a:chExt cx="2977305" cy="2977305"/>
          </a:xfrm>
        </p:grpSpPr>
        <p:sp>
          <p:nvSpPr>
            <p:cNvPr id="25" name="Pie 24"/>
            <p:cNvSpPr/>
            <p:nvPr/>
          </p:nvSpPr>
          <p:spPr>
            <a:xfrm rot="5400000">
              <a:off x="6552054" y="3469079"/>
              <a:ext cx="2977305" cy="2977305"/>
            </a:xfrm>
            <a:prstGeom prst="pie">
              <a:avLst>
                <a:gd name="adj1" fmla="val 0"/>
                <a:gd name="adj2" fmla="val 10782933"/>
              </a:avLst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6" name="Pie 25"/>
            <p:cNvSpPr/>
            <p:nvPr/>
          </p:nvSpPr>
          <p:spPr>
            <a:xfrm rot="16200000">
              <a:off x="7272135" y="4186547"/>
              <a:ext cx="1512167" cy="1512167"/>
            </a:xfrm>
            <a:prstGeom prst="pie">
              <a:avLst>
                <a:gd name="adj1" fmla="val 0"/>
                <a:gd name="adj2" fmla="val 10910778"/>
              </a:avLst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4619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150</TotalTime>
  <Words>175</Words>
  <Application>Microsoft Office PowerPoint</Application>
  <PresentationFormat>On-screen Show (4:3)</PresentationFormat>
  <Paragraphs>23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</dc:creator>
  <cp:lastModifiedBy>Warden, M</cp:lastModifiedBy>
  <cp:revision>17</cp:revision>
  <dcterms:created xsi:type="dcterms:W3CDTF">2013-10-28T21:56:32Z</dcterms:created>
  <dcterms:modified xsi:type="dcterms:W3CDTF">2017-01-28T14:16:51Z</dcterms:modified>
</cp:coreProperties>
</file>