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8"/>
  </p:notesMasterIdLst>
  <p:sldIdLst>
    <p:sldId id="282" r:id="rId3"/>
    <p:sldId id="283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876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5FD6C-1499-4BBA-A073-A956886047C5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ADFAF-EF4C-4B2D-A3FD-18B241DCE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4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18864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If I know  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6</a:t>
                </a:r>
                <a14:m>
                  <m:oMath xmlns:m="http://schemas.openxmlformats.org/officeDocument/2006/math">
                    <m:r>
                      <a:rPr lang="en-GB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8 = 48 </a:t>
                </a:r>
                <a:r>
                  <a:rPr lang="en-GB" sz="2400" dirty="0" smtClean="0"/>
                  <a:t>what else do I know?</a:t>
                </a: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endParaRPr lang="en-GB" sz="24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  <a:blipFill rotWithShape="1">
                <a:blip r:embed="rId3"/>
                <a:stretch>
                  <a:fillRect l="-1139" t="-8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763688" y="1737207"/>
                <a:ext cx="2016899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 smtClean="0">
                    <a:solidFill>
                      <a:srgbClr val="002060"/>
                    </a:solidFill>
                  </a:rPr>
                  <a:t>7 </a:t>
                </a:r>
                <a14:m>
                  <m:oMath xmlns:m="http://schemas.openxmlformats.org/officeDocument/2006/math">
                    <m:r>
                      <a:rPr lang="en-GB" sz="44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>
                    <a:solidFill>
                      <a:srgbClr val="002060"/>
                    </a:solidFill>
                  </a:rPr>
                  <a:t>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8 </a:t>
                </a:r>
                <a:r>
                  <a:rPr lang="en-GB" sz="4400" dirty="0">
                    <a:solidFill>
                      <a:srgbClr val="002060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737207"/>
                <a:ext cx="2016899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12085" t="-16667" r="-11480" b="-36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780794" y="2640766"/>
                <a:ext cx="2016899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 smtClean="0">
                    <a:solidFill>
                      <a:srgbClr val="002060"/>
                    </a:solidFill>
                  </a:rPr>
                  <a:t>6 </a:t>
                </a:r>
                <a14:m>
                  <m:oMath xmlns:m="http://schemas.openxmlformats.org/officeDocument/2006/math">
                    <m:r>
                      <a:rPr lang="en-GB" sz="44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9 =</a:t>
                </a:r>
                <a:endParaRPr lang="en-GB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794" y="2640766"/>
                <a:ext cx="2016899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12085" t="-16667" r="-11480" b="-36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763688" y="4447884"/>
                <a:ext cx="248818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 smtClean="0">
                    <a:solidFill>
                      <a:srgbClr val="002060"/>
                    </a:solidFill>
                  </a:rPr>
                  <a:t>0.6 </a:t>
                </a:r>
                <a14:m>
                  <m:oMath xmlns:m="http://schemas.openxmlformats.org/officeDocument/2006/math">
                    <m:r>
                      <a:rPr lang="en-GB" sz="44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>
                    <a:solidFill>
                      <a:srgbClr val="002060"/>
                    </a:solidFill>
                  </a:rPr>
                  <a:t>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8 </a:t>
                </a:r>
                <a:r>
                  <a:rPr lang="en-GB" sz="4400" dirty="0">
                    <a:solidFill>
                      <a:srgbClr val="002060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447884"/>
                <a:ext cx="2488182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9804" t="-16667" r="-9069" b="-36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1763688" y="5351441"/>
                <a:ext cx="233108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 smtClean="0">
                    <a:solidFill>
                      <a:srgbClr val="002060"/>
                    </a:solidFill>
                  </a:rPr>
                  <a:t>60 </a:t>
                </a:r>
                <a14:m>
                  <m:oMath xmlns:m="http://schemas.openxmlformats.org/officeDocument/2006/math">
                    <m:r>
                      <a:rPr lang="en-GB" sz="44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>
                    <a:solidFill>
                      <a:srgbClr val="002060"/>
                    </a:solidFill>
                  </a:rPr>
                  <a:t>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8 </a:t>
                </a:r>
                <a:r>
                  <a:rPr lang="en-GB" sz="4400" dirty="0">
                    <a:solidFill>
                      <a:srgbClr val="002060"/>
                    </a:solidFill>
                  </a:rPr>
                  <a:t>=</a:t>
                </a: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351441"/>
                <a:ext cx="2331087" cy="769441"/>
              </a:xfrm>
              <a:prstGeom prst="rect">
                <a:avLst/>
              </a:prstGeom>
              <a:blipFill rotWithShape="1">
                <a:blip r:embed="rId7"/>
                <a:stretch>
                  <a:fillRect l="-10444" t="-16667" r="-9661" b="-36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6156176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6416588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677000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937412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197824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7458236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6156176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416588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6677000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6937412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7197824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7458236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6156176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6416588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6677000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6937412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7197824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458236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6156176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6416588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677000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937412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7197824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7458236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6156176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6416588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6677000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6937412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7197824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7458236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6156176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6416588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677000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6937412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7197824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7458236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156176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6416588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6677000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6937412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7197824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7458236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6156176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6416588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6677000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6937412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7197824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7458236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Rectangle 59"/>
              <p:cNvSpPr/>
              <p:nvPr/>
            </p:nvSpPr>
            <p:spPr>
              <a:xfrm>
                <a:off x="1780794" y="3544325"/>
                <a:ext cx="233108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 smtClean="0">
                    <a:solidFill>
                      <a:srgbClr val="002060"/>
                    </a:solidFill>
                  </a:rPr>
                  <a:t>12 </a:t>
                </a:r>
                <a14:m>
                  <m:oMath xmlns:m="http://schemas.openxmlformats.org/officeDocument/2006/math">
                    <m:r>
                      <a:rPr lang="en-GB" sz="44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8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=</a:t>
                </a:r>
                <a:endParaRPr lang="en-GB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794" y="3544325"/>
                <a:ext cx="2331087" cy="769441"/>
              </a:xfrm>
              <a:prstGeom prst="rect">
                <a:avLst/>
              </a:prstGeom>
              <a:blipFill rotWithShape="1">
                <a:blip r:embed="rId8"/>
                <a:stretch>
                  <a:fillRect l="-10444" t="-16535" r="-9661" b="-35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58523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If I know  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6 </a:t>
                </a:r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8 = 48 </a:t>
                </a:r>
                <a:r>
                  <a:rPr lang="en-GB" sz="2400" dirty="0" smtClean="0"/>
                  <a:t>what else do I know?</a:t>
                </a: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endParaRPr lang="en-GB" sz="24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  <a:blipFill rotWithShape="1">
                <a:blip r:embed="rId3"/>
                <a:stretch>
                  <a:fillRect l="-1139" t="-8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859026" y="1939186"/>
            <a:ext cx="22381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48 </a:t>
            </a:r>
            <a:r>
              <a:rPr lang="en-GB" sz="4400" dirty="0">
                <a:solidFill>
                  <a:srgbClr val="002060"/>
                </a:solidFill>
              </a:rPr>
              <a:t>÷ </a:t>
            </a:r>
            <a:r>
              <a:rPr lang="en-GB" sz="4400" dirty="0" smtClean="0">
                <a:solidFill>
                  <a:srgbClr val="002060"/>
                </a:solidFill>
              </a:rPr>
              <a:t>8 </a:t>
            </a:r>
            <a:r>
              <a:rPr lang="en-GB" sz="4400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9026" y="2996952"/>
            <a:ext cx="22381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48 </a:t>
            </a:r>
            <a:r>
              <a:rPr lang="en-GB" sz="4400" dirty="0">
                <a:solidFill>
                  <a:srgbClr val="002060"/>
                </a:solidFill>
              </a:rPr>
              <a:t>÷ </a:t>
            </a:r>
            <a:r>
              <a:rPr lang="en-GB" sz="4400" dirty="0" smtClean="0">
                <a:solidFill>
                  <a:srgbClr val="002060"/>
                </a:solidFill>
              </a:rPr>
              <a:t>6 </a:t>
            </a:r>
            <a:r>
              <a:rPr lang="en-GB" sz="4400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9026" y="4054718"/>
            <a:ext cx="23952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4.8 </a:t>
            </a:r>
            <a:r>
              <a:rPr lang="en-GB" sz="4400" dirty="0">
                <a:solidFill>
                  <a:srgbClr val="002060"/>
                </a:solidFill>
              </a:rPr>
              <a:t>÷ </a:t>
            </a:r>
            <a:r>
              <a:rPr lang="en-GB" sz="4400" dirty="0" smtClean="0">
                <a:solidFill>
                  <a:srgbClr val="002060"/>
                </a:solidFill>
              </a:rPr>
              <a:t>8 </a:t>
            </a:r>
            <a:r>
              <a:rPr lang="en-GB" sz="4400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9" name="Rectangle 8"/>
          <p:cNvSpPr/>
          <p:nvPr/>
        </p:nvSpPr>
        <p:spPr>
          <a:xfrm>
            <a:off x="1859026" y="5112484"/>
            <a:ext cx="23952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4.8 </a:t>
            </a:r>
            <a:r>
              <a:rPr lang="en-GB" sz="4400" dirty="0">
                <a:solidFill>
                  <a:srgbClr val="002060"/>
                </a:solidFill>
              </a:rPr>
              <a:t>÷ </a:t>
            </a:r>
            <a:r>
              <a:rPr lang="en-GB" sz="4400" dirty="0" smtClean="0">
                <a:solidFill>
                  <a:srgbClr val="002060"/>
                </a:solidFill>
              </a:rPr>
              <a:t>6 </a:t>
            </a:r>
            <a:r>
              <a:rPr lang="en-GB" sz="4400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11" name="Oval 10"/>
          <p:cNvSpPr/>
          <p:nvPr/>
        </p:nvSpPr>
        <p:spPr>
          <a:xfrm>
            <a:off x="6156176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6416588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677000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937412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197824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7458236" y="206084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6156176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416588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6677000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6937412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7197824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7458236" y="242079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6156176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6416588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6677000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6937412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7197824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458236" y="278074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6156176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6416588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677000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937412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7197824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7458236" y="314069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6156176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6416588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6677000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6937412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7197824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7458236" y="3500640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6156176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6416588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677000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6937412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7197824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7458236" y="3860588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156176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6416588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6677000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6937412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7197824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7458236" y="422053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6156176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6416588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6677000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6937412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7197824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7458236" y="4580484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5002814" y="5466426"/>
            <a:ext cx="3780420" cy="101566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Let’s practice some on our whiteboards…</a:t>
            </a:r>
          </a:p>
          <a:p>
            <a:r>
              <a:rPr lang="en-GB" sz="1200" dirty="0" smtClean="0"/>
              <a:t>(Excel file)</a:t>
            </a:r>
            <a:endParaRPr lang="en-GB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32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If I know  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15 </a:t>
                </a:r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19 = 285 </a:t>
                </a:r>
                <a:r>
                  <a:rPr lang="en-GB" sz="2400" dirty="0" smtClean="0"/>
                  <a:t>what else do I know?</a:t>
                </a: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endParaRPr lang="en-GB" sz="24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  <a:blipFill rotWithShape="1">
                <a:blip r:embed="rId3"/>
                <a:stretch>
                  <a:fillRect l="-1139" t="-8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763688" y="1764768"/>
            <a:ext cx="25731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16 × 19 =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2235" y="2661436"/>
            <a:ext cx="25731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15 × 20 =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63688" y="4454772"/>
            <a:ext cx="27302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1.5 × 19 =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63688" y="5351441"/>
            <a:ext cx="28873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150 × 19 =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6136" y="2132856"/>
            <a:ext cx="2664296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The array is too big to draw.</a:t>
            </a:r>
          </a:p>
          <a:p>
            <a:r>
              <a:rPr lang="en-GB" sz="2400" dirty="0"/>
              <a:t>Can you imagine what it would look like?</a:t>
            </a:r>
          </a:p>
        </p:txBody>
      </p:sp>
      <p:sp>
        <p:nvSpPr>
          <p:cNvPr id="8" name="Rectangle 7"/>
          <p:cNvSpPr/>
          <p:nvPr/>
        </p:nvSpPr>
        <p:spPr>
          <a:xfrm>
            <a:off x="1842235" y="3558104"/>
            <a:ext cx="25731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2060"/>
                </a:solidFill>
              </a:rPr>
              <a:t>30 </a:t>
            </a:r>
            <a:r>
              <a:rPr lang="en-GB" sz="4400" dirty="0">
                <a:solidFill>
                  <a:srgbClr val="002060"/>
                </a:solidFill>
              </a:rPr>
              <a:t>× </a:t>
            </a:r>
            <a:r>
              <a:rPr lang="en-GB" sz="4400" dirty="0" smtClean="0">
                <a:solidFill>
                  <a:srgbClr val="002060"/>
                </a:solidFill>
              </a:rPr>
              <a:t>19 </a:t>
            </a:r>
            <a:r>
              <a:rPr lang="en-GB" sz="4400" dirty="0">
                <a:solidFill>
                  <a:srgbClr val="002060"/>
                </a:solidFill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73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4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If I know   </a:t>
                </a:r>
                <a:r>
                  <a:rPr lang="en-GB" sz="4400" dirty="0" smtClean="0">
                    <a:solidFill>
                      <a:srgbClr val="002060"/>
                    </a:solidFill>
                  </a:rPr>
                  <a:t>15 </a:t>
                </a:r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4400" dirty="0" smtClean="0">
                    <a:solidFill>
                      <a:srgbClr val="002060"/>
                    </a:solidFill>
                  </a:rPr>
                  <a:t> 19 = 285 </a:t>
                </a:r>
                <a:r>
                  <a:rPr lang="en-GB" sz="2400" dirty="0" smtClean="0"/>
                  <a:t>what else do I know?</a:t>
                </a:r>
              </a:p>
              <a:p>
                <a:endParaRPr lang="en-GB" sz="2400" dirty="0">
                  <a:solidFill>
                    <a:srgbClr val="002060"/>
                  </a:solidFill>
                </a:endParaRPr>
              </a:p>
              <a:p>
                <a:endParaRPr lang="en-GB" sz="2400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2" y="815802"/>
                <a:ext cx="8564758" cy="1508105"/>
              </a:xfrm>
              <a:prstGeom prst="rect">
                <a:avLst/>
              </a:prstGeom>
              <a:blipFill rotWithShape="1">
                <a:blip r:embed="rId3"/>
                <a:stretch>
                  <a:fillRect l="-1139" t="-8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859026" y="1939186"/>
            <a:ext cx="2866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285 ÷ 19 =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9026" y="2996952"/>
            <a:ext cx="2866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285 ÷ 15 =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9026" y="4054718"/>
            <a:ext cx="30235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28.5 ÷ 15 =</a:t>
            </a:r>
          </a:p>
        </p:txBody>
      </p:sp>
      <p:sp>
        <p:nvSpPr>
          <p:cNvPr id="9" name="Rectangle 8"/>
          <p:cNvSpPr/>
          <p:nvPr/>
        </p:nvSpPr>
        <p:spPr>
          <a:xfrm>
            <a:off x="1859026" y="5112484"/>
            <a:ext cx="30235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2.85 ÷ 15 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6136" y="2132856"/>
            <a:ext cx="2664296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The array is too big to draw.</a:t>
            </a:r>
          </a:p>
          <a:p>
            <a:r>
              <a:rPr lang="en-GB" sz="2400" dirty="0"/>
              <a:t>Can you imagine what it would look like?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530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27722" y="815802"/>
            <a:ext cx="85647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If you didn’t have any information beforehand how could you calculate the multiplication and division involving decimals?</a:t>
            </a:r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64591" y="1865148"/>
            <a:ext cx="2379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28.5 ÷ 5 </a:t>
            </a:r>
            <a:endParaRPr lang="en-GB" sz="4400" dirty="0"/>
          </a:p>
        </p:txBody>
      </p:sp>
      <p:sp>
        <p:nvSpPr>
          <p:cNvPr id="74" name="Rectangle 73"/>
          <p:cNvSpPr/>
          <p:nvPr/>
        </p:nvSpPr>
        <p:spPr>
          <a:xfrm>
            <a:off x="459050" y="2910912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75" name="Rectangle 74"/>
          <p:cNvSpPr/>
          <p:nvPr/>
        </p:nvSpPr>
        <p:spPr>
          <a:xfrm>
            <a:off x="5868144" y="2914649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number is the </a:t>
            </a:r>
            <a:r>
              <a:rPr lang="en-GB" sz="2800" dirty="0" smtClean="0">
                <a:solidFill>
                  <a:srgbClr val="FF0000"/>
                </a:solidFill>
              </a:rPr>
              <a:t>divisor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76" name="Rectangle 75"/>
          <p:cNvSpPr/>
          <p:nvPr/>
        </p:nvSpPr>
        <p:spPr>
          <a:xfrm>
            <a:off x="1259632" y="465313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Which related calculation could you use?</a:t>
            </a:r>
            <a:endParaRPr lang="en-GB" sz="2800" dirty="0"/>
          </a:p>
        </p:txBody>
      </p:sp>
      <p:sp>
        <p:nvSpPr>
          <p:cNvPr id="77" name="Rectangle 76"/>
          <p:cNvSpPr/>
          <p:nvPr/>
        </p:nvSpPr>
        <p:spPr>
          <a:xfrm>
            <a:off x="899592" y="5661247"/>
            <a:ext cx="77187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We can also calculate it using the algorithm, even though the </a:t>
            </a:r>
            <a:r>
              <a:rPr lang="en-GB" sz="2800" dirty="0" smtClean="0">
                <a:solidFill>
                  <a:srgbClr val="FF0000"/>
                </a:solidFill>
              </a:rPr>
              <a:t>dividend</a:t>
            </a:r>
            <a:r>
              <a:rPr lang="en-GB" sz="2800" dirty="0" smtClean="0"/>
              <a:t> is a decimal number.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94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54640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555136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628375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62837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42708" y="3087210"/>
            <a:ext cx="505256" cy="525740"/>
            <a:chOff x="1982885" y="2771480"/>
            <a:chExt cx="757451" cy="788159"/>
          </a:xfrm>
        </p:grpSpPr>
        <p:sp>
          <p:nvSpPr>
            <p:cNvPr id="81" name="Oval 80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123728" y="2947804"/>
              <a:ext cx="467446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10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842708" y="3767767"/>
            <a:ext cx="505256" cy="525740"/>
            <a:chOff x="1982885" y="2771480"/>
            <a:chExt cx="757451" cy="788159"/>
          </a:xfrm>
        </p:grpSpPr>
        <p:sp>
          <p:nvSpPr>
            <p:cNvPr id="115" name="Oval 114"/>
            <p:cNvSpPr/>
            <p:nvPr/>
          </p:nvSpPr>
          <p:spPr>
            <a:xfrm>
              <a:off x="1982885" y="2771480"/>
              <a:ext cx="757451" cy="788159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123728" y="2947804"/>
              <a:ext cx="467446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10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253498" y="3072099"/>
            <a:ext cx="505256" cy="525740"/>
            <a:chOff x="5302703" y="2377401"/>
            <a:chExt cx="757451" cy="788159"/>
          </a:xfrm>
        </p:grpSpPr>
        <p:sp>
          <p:nvSpPr>
            <p:cNvPr id="127" name="Oval 12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39734" y="3359617"/>
            <a:ext cx="505256" cy="525740"/>
            <a:chOff x="5302703" y="2377401"/>
            <a:chExt cx="757451" cy="788159"/>
          </a:xfrm>
        </p:grpSpPr>
        <p:sp>
          <p:nvSpPr>
            <p:cNvPr id="133" name="Oval 1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53498" y="239064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272190" y="4452159"/>
            <a:ext cx="505256" cy="525740"/>
            <a:chOff x="5302703" y="2377401"/>
            <a:chExt cx="757451" cy="788159"/>
          </a:xfrm>
        </p:grpSpPr>
        <p:sp>
          <p:nvSpPr>
            <p:cNvPr id="139" name="Oval 13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4949678" y="3940301"/>
            <a:ext cx="505256" cy="525740"/>
            <a:chOff x="5302703" y="2377401"/>
            <a:chExt cx="757451" cy="788159"/>
          </a:xfrm>
        </p:grpSpPr>
        <p:sp>
          <p:nvSpPr>
            <p:cNvPr id="142" name="Oval 14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692079" y="3023601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891737" y="2394574"/>
            <a:ext cx="505256" cy="525740"/>
            <a:chOff x="5302703" y="2377401"/>
            <a:chExt cx="757451" cy="788159"/>
          </a:xfrm>
        </p:grpSpPr>
        <p:sp>
          <p:nvSpPr>
            <p:cNvPr id="148" name="Oval 14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3765704" y="3940301"/>
            <a:ext cx="505256" cy="525740"/>
            <a:chOff x="5302703" y="2377401"/>
            <a:chExt cx="757451" cy="788159"/>
          </a:xfrm>
        </p:grpSpPr>
        <p:sp>
          <p:nvSpPr>
            <p:cNvPr id="151" name="Oval 15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4078066" y="3228812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248996" y="2450564"/>
            <a:ext cx="505256" cy="525740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081723" y="3278325"/>
            <a:ext cx="505256" cy="525740"/>
            <a:chOff x="5302703" y="2377401"/>
            <a:chExt cx="757451" cy="788159"/>
          </a:xfrm>
        </p:grpSpPr>
        <p:sp>
          <p:nvSpPr>
            <p:cNvPr id="202" name="Oval 2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550623" y="4047513"/>
            <a:ext cx="505256" cy="525740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sp>
        <p:nvSpPr>
          <p:cNvPr id="2" name="Oval 1"/>
          <p:cNvSpPr/>
          <p:nvPr/>
        </p:nvSpPr>
        <p:spPr>
          <a:xfrm>
            <a:off x="539552" y="2786139"/>
            <a:ext cx="1224136" cy="18131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857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546403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555136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628375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628375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253498" y="3072099"/>
            <a:ext cx="505256" cy="525740"/>
            <a:chOff x="5302703" y="2377401"/>
            <a:chExt cx="757451" cy="788159"/>
          </a:xfrm>
        </p:grpSpPr>
        <p:sp>
          <p:nvSpPr>
            <p:cNvPr id="127" name="Oval 12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39734" y="3359617"/>
            <a:ext cx="505256" cy="525740"/>
            <a:chOff x="5302703" y="2377401"/>
            <a:chExt cx="757451" cy="788159"/>
          </a:xfrm>
        </p:grpSpPr>
        <p:sp>
          <p:nvSpPr>
            <p:cNvPr id="133" name="Oval 1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53498" y="239064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272190" y="4452159"/>
            <a:ext cx="505256" cy="525740"/>
            <a:chOff x="5302703" y="2377401"/>
            <a:chExt cx="757451" cy="788159"/>
          </a:xfrm>
        </p:grpSpPr>
        <p:sp>
          <p:nvSpPr>
            <p:cNvPr id="139" name="Oval 13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4949678" y="3940301"/>
            <a:ext cx="505256" cy="525740"/>
            <a:chOff x="5302703" y="2377401"/>
            <a:chExt cx="757451" cy="788159"/>
          </a:xfrm>
        </p:grpSpPr>
        <p:sp>
          <p:nvSpPr>
            <p:cNvPr id="142" name="Oval 14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692079" y="3023601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891737" y="2394574"/>
            <a:ext cx="505256" cy="525740"/>
            <a:chOff x="5302703" y="2377401"/>
            <a:chExt cx="757451" cy="788159"/>
          </a:xfrm>
        </p:grpSpPr>
        <p:sp>
          <p:nvSpPr>
            <p:cNvPr id="148" name="Oval 14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3765704" y="3940301"/>
            <a:ext cx="505256" cy="525740"/>
            <a:chOff x="5302703" y="2377401"/>
            <a:chExt cx="757451" cy="788159"/>
          </a:xfrm>
        </p:grpSpPr>
        <p:sp>
          <p:nvSpPr>
            <p:cNvPr id="151" name="Oval 15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4078066" y="3228812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248996" y="2450564"/>
            <a:ext cx="505256" cy="525740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081723" y="3278325"/>
            <a:ext cx="505256" cy="525740"/>
            <a:chOff x="5302703" y="2377401"/>
            <a:chExt cx="757451" cy="788159"/>
          </a:xfrm>
        </p:grpSpPr>
        <p:sp>
          <p:nvSpPr>
            <p:cNvPr id="202" name="Oval 2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550623" y="4047513"/>
            <a:ext cx="505256" cy="525740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66954" y="4122957"/>
            <a:ext cx="505256" cy="525740"/>
            <a:chOff x="5302703" y="2377401"/>
            <a:chExt cx="757451" cy="788159"/>
          </a:xfrm>
        </p:grpSpPr>
        <p:sp>
          <p:nvSpPr>
            <p:cNvPr id="57" name="Oval 5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166954" y="3441507"/>
            <a:ext cx="505256" cy="525740"/>
            <a:chOff x="5302703" y="2377401"/>
            <a:chExt cx="757451" cy="788159"/>
          </a:xfrm>
        </p:grpSpPr>
        <p:sp>
          <p:nvSpPr>
            <p:cNvPr id="60" name="Oval 5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185646" y="5503017"/>
            <a:ext cx="505256" cy="525740"/>
            <a:chOff x="5302703" y="2377401"/>
            <a:chExt cx="757451" cy="788159"/>
          </a:xfrm>
        </p:grpSpPr>
        <p:sp>
          <p:nvSpPr>
            <p:cNvPr id="63" name="Oval 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863134" y="4991159"/>
            <a:ext cx="505256" cy="525740"/>
            <a:chOff x="5302703" y="2377401"/>
            <a:chExt cx="757451" cy="788159"/>
          </a:xfrm>
        </p:grpSpPr>
        <p:sp>
          <p:nvSpPr>
            <p:cNvPr id="74" name="Oval 7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373826" y="3744356"/>
            <a:ext cx="505256" cy="525740"/>
            <a:chOff x="5302703" y="2377401"/>
            <a:chExt cx="757451" cy="788159"/>
          </a:xfrm>
        </p:grpSpPr>
        <p:sp>
          <p:nvSpPr>
            <p:cNvPr id="77" name="Oval 7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805193" y="3445432"/>
            <a:ext cx="505256" cy="525740"/>
            <a:chOff x="5302703" y="2377401"/>
            <a:chExt cx="757451" cy="788159"/>
          </a:xfrm>
        </p:grpSpPr>
        <p:sp>
          <p:nvSpPr>
            <p:cNvPr id="84" name="Oval 8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679160" y="4991159"/>
            <a:ext cx="505256" cy="525740"/>
            <a:chOff x="5302703" y="2377401"/>
            <a:chExt cx="757451" cy="788159"/>
          </a:xfrm>
        </p:grpSpPr>
        <p:sp>
          <p:nvSpPr>
            <p:cNvPr id="87" name="Oval 8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991522" y="4279670"/>
            <a:ext cx="505256" cy="525740"/>
            <a:chOff x="5302703" y="2377401"/>
            <a:chExt cx="757451" cy="788159"/>
          </a:xfrm>
        </p:grpSpPr>
        <p:sp>
          <p:nvSpPr>
            <p:cNvPr id="90" name="Oval 8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056846" y="3242132"/>
            <a:ext cx="505256" cy="525740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256504" y="2613105"/>
            <a:ext cx="505256" cy="525740"/>
            <a:chOff x="5302703" y="2377401"/>
            <a:chExt cx="757451" cy="788159"/>
          </a:xfrm>
        </p:grpSpPr>
        <p:sp>
          <p:nvSpPr>
            <p:cNvPr id="96" name="Oval 9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131192" y="5527945"/>
            <a:ext cx="505256" cy="525740"/>
            <a:chOff x="5302703" y="2377401"/>
            <a:chExt cx="757451" cy="788159"/>
          </a:xfrm>
        </p:grpSpPr>
        <p:sp>
          <p:nvSpPr>
            <p:cNvPr id="99" name="Oval 9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380554" y="4530716"/>
            <a:ext cx="505256" cy="525740"/>
            <a:chOff x="5302703" y="2377401"/>
            <a:chExt cx="757451" cy="788159"/>
          </a:xfrm>
        </p:grpSpPr>
        <p:sp>
          <p:nvSpPr>
            <p:cNvPr id="102" name="Oval 1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924847" y="5482681"/>
            <a:ext cx="505256" cy="525740"/>
            <a:chOff x="5302703" y="2377401"/>
            <a:chExt cx="757451" cy="788159"/>
          </a:xfrm>
        </p:grpSpPr>
        <p:sp>
          <p:nvSpPr>
            <p:cNvPr id="105" name="Oval 1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4429935" y="3619460"/>
            <a:ext cx="505256" cy="525740"/>
            <a:chOff x="5302703" y="2377401"/>
            <a:chExt cx="757451" cy="788159"/>
          </a:xfrm>
        </p:grpSpPr>
        <p:sp>
          <p:nvSpPr>
            <p:cNvPr id="108" name="Oval 10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4310834" y="5062613"/>
            <a:ext cx="505256" cy="525740"/>
            <a:chOff x="5302703" y="2377401"/>
            <a:chExt cx="757451" cy="788159"/>
          </a:xfrm>
        </p:grpSpPr>
        <p:sp>
          <p:nvSpPr>
            <p:cNvPr id="111" name="Oval 11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289614" y="5075933"/>
            <a:ext cx="505256" cy="525740"/>
            <a:chOff x="5302703" y="2377401"/>
            <a:chExt cx="757451" cy="788159"/>
          </a:xfrm>
        </p:grpSpPr>
        <p:sp>
          <p:nvSpPr>
            <p:cNvPr id="117" name="Oval 11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489272" y="4446906"/>
            <a:ext cx="505256" cy="525740"/>
            <a:chOff x="5302703" y="2377401"/>
            <a:chExt cx="757451" cy="788159"/>
          </a:xfrm>
        </p:grpSpPr>
        <p:sp>
          <p:nvSpPr>
            <p:cNvPr id="120" name="Oval 11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302650" y="4394771"/>
            <a:ext cx="505256" cy="525740"/>
            <a:chOff x="5302703" y="2377401"/>
            <a:chExt cx="757451" cy="788159"/>
          </a:xfrm>
        </p:grpSpPr>
        <p:sp>
          <p:nvSpPr>
            <p:cNvPr id="123" name="Oval 12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8007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793306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802039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875278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875278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39734" y="3359617"/>
            <a:ext cx="505256" cy="525740"/>
            <a:chOff x="5302703" y="2377401"/>
            <a:chExt cx="757451" cy="788159"/>
          </a:xfrm>
        </p:grpSpPr>
        <p:sp>
          <p:nvSpPr>
            <p:cNvPr id="133" name="Oval 1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15404" y="236167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264577" y="2361679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292706" y="2361679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248996" y="2450564"/>
            <a:ext cx="505256" cy="525740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081723" y="3278325"/>
            <a:ext cx="505256" cy="525740"/>
            <a:chOff x="5302703" y="2377401"/>
            <a:chExt cx="757451" cy="788159"/>
          </a:xfrm>
        </p:grpSpPr>
        <p:sp>
          <p:nvSpPr>
            <p:cNvPr id="202" name="Oval 2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550623" y="4047513"/>
            <a:ext cx="505256" cy="525740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787450" y="2361679"/>
            <a:ext cx="505256" cy="525740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751247" y="2361679"/>
            <a:ext cx="505256" cy="525740"/>
            <a:chOff x="5302701" y="2377403"/>
            <a:chExt cx="757451" cy="788160"/>
          </a:xfrm>
        </p:grpSpPr>
        <p:sp>
          <p:nvSpPr>
            <p:cNvPr id="96" name="Oval 95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45991" y="3023272"/>
            <a:ext cx="505256" cy="525740"/>
            <a:chOff x="5302703" y="2377401"/>
            <a:chExt cx="757451" cy="788159"/>
          </a:xfrm>
        </p:grpSpPr>
        <p:sp>
          <p:nvSpPr>
            <p:cNvPr id="115" name="Oval 1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295164" y="3023272"/>
            <a:ext cx="505256" cy="525740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323293" y="3023272"/>
            <a:ext cx="505256" cy="525740"/>
            <a:chOff x="5302703" y="2377401"/>
            <a:chExt cx="757451" cy="788159"/>
          </a:xfrm>
        </p:grpSpPr>
        <p:sp>
          <p:nvSpPr>
            <p:cNvPr id="159" name="Oval 15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818037" y="3023272"/>
            <a:ext cx="505256" cy="525740"/>
            <a:chOff x="5302703" y="2377401"/>
            <a:chExt cx="757451" cy="788159"/>
          </a:xfrm>
        </p:grpSpPr>
        <p:sp>
          <p:nvSpPr>
            <p:cNvPr id="162" name="Oval 16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3781834" y="3023272"/>
            <a:ext cx="505256" cy="525740"/>
            <a:chOff x="5302701" y="2377403"/>
            <a:chExt cx="757451" cy="788160"/>
          </a:xfrm>
        </p:grpSpPr>
        <p:sp>
          <p:nvSpPr>
            <p:cNvPr id="165" name="Oval 164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3276578" y="3684865"/>
            <a:ext cx="505256" cy="525740"/>
            <a:chOff x="5302703" y="2377401"/>
            <a:chExt cx="757451" cy="788159"/>
          </a:xfrm>
        </p:grpSpPr>
        <p:sp>
          <p:nvSpPr>
            <p:cNvPr id="168" name="Oval 16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4325751" y="3684865"/>
            <a:ext cx="505256" cy="525740"/>
            <a:chOff x="5302703" y="2377401"/>
            <a:chExt cx="757451" cy="788159"/>
          </a:xfrm>
        </p:grpSpPr>
        <p:sp>
          <p:nvSpPr>
            <p:cNvPr id="171" name="Oval 17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5353880" y="3684865"/>
            <a:ext cx="505256" cy="525740"/>
            <a:chOff x="5302703" y="2377401"/>
            <a:chExt cx="757451" cy="788159"/>
          </a:xfrm>
        </p:grpSpPr>
        <p:sp>
          <p:nvSpPr>
            <p:cNvPr id="174" name="Oval 17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4848624" y="3684865"/>
            <a:ext cx="505256" cy="525740"/>
            <a:chOff x="5302703" y="2377401"/>
            <a:chExt cx="757451" cy="788159"/>
          </a:xfrm>
        </p:grpSpPr>
        <p:sp>
          <p:nvSpPr>
            <p:cNvPr id="177" name="Oval 17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812421" y="3684865"/>
            <a:ext cx="505256" cy="525740"/>
            <a:chOff x="5302701" y="2377403"/>
            <a:chExt cx="757451" cy="788160"/>
          </a:xfrm>
        </p:grpSpPr>
        <p:sp>
          <p:nvSpPr>
            <p:cNvPr id="183" name="Oval 182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3307165" y="4346458"/>
            <a:ext cx="505256" cy="525740"/>
            <a:chOff x="5302703" y="2377401"/>
            <a:chExt cx="757451" cy="788159"/>
          </a:xfrm>
        </p:grpSpPr>
        <p:sp>
          <p:nvSpPr>
            <p:cNvPr id="186" name="Oval 18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4356338" y="4346458"/>
            <a:ext cx="505256" cy="525740"/>
            <a:chOff x="5302703" y="2377401"/>
            <a:chExt cx="757451" cy="788159"/>
          </a:xfrm>
        </p:grpSpPr>
        <p:sp>
          <p:nvSpPr>
            <p:cNvPr id="189" name="Oval 18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384467" y="4346458"/>
            <a:ext cx="505256" cy="525740"/>
            <a:chOff x="5302703" y="2377401"/>
            <a:chExt cx="757451" cy="788159"/>
          </a:xfrm>
        </p:grpSpPr>
        <p:sp>
          <p:nvSpPr>
            <p:cNvPr id="192" name="Oval 19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879211" y="4346458"/>
            <a:ext cx="505256" cy="525740"/>
            <a:chOff x="5302703" y="2377401"/>
            <a:chExt cx="757451" cy="788159"/>
          </a:xfrm>
        </p:grpSpPr>
        <p:sp>
          <p:nvSpPr>
            <p:cNvPr id="195" name="Oval 19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843008" y="4346458"/>
            <a:ext cx="505256" cy="525740"/>
            <a:chOff x="5302701" y="2377403"/>
            <a:chExt cx="757451" cy="788160"/>
          </a:xfrm>
        </p:grpSpPr>
        <p:sp>
          <p:nvSpPr>
            <p:cNvPr id="198" name="Oval 19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3337752" y="5008051"/>
            <a:ext cx="505256" cy="525740"/>
            <a:chOff x="5302703" y="2377401"/>
            <a:chExt cx="757451" cy="788159"/>
          </a:xfrm>
        </p:grpSpPr>
        <p:sp>
          <p:nvSpPr>
            <p:cNvPr id="207" name="Oval 20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386925" y="5008051"/>
            <a:ext cx="505256" cy="525740"/>
            <a:chOff x="5302703" y="2377401"/>
            <a:chExt cx="757451" cy="788159"/>
          </a:xfrm>
        </p:grpSpPr>
        <p:sp>
          <p:nvSpPr>
            <p:cNvPr id="210" name="Oval 20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415054" y="5008051"/>
            <a:ext cx="505256" cy="525740"/>
            <a:chOff x="5302703" y="2377401"/>
            <a:chExt cx="757451" cy="788159"/>
          </a:xfrm>
        </p:grpSpPr>
        <p:sp>
          <p:nvSpPr>
            <p:cNvPr id="213" name="Oval 2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4909798" y="5008051"/>
            <a:ext cx="505256" cy="525740"/>
            <a:chOff x="5302703" y="2377401"/>
            <a:chExt cx="757451" cy="788159"/>
          </a:xfrm>
        </p:grpSpPr>
        <p:sp>
          <p:nvSpPr>
            <p:cNvPr id="216" name="Oval 21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3873595" y="5008051"/>
            <a:ext cx="505256" cy="525740"/>
            <a:chOff x="5302701" y="2377403"/>
            <a:chExt cx="757451" cy="788160"/>
          </a:xfrm>
        </p:grpSpPr>
        <p:sp>
          <p:nvSpPr>
            <p:cNvPr id="219" name="Oval 218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3330928" y="5686191"/>
            <a:ext cx="505256" cy="525740"/>
            <a:chOff x="5302703" y="2377401"/>
            <a:chExt cx="757451" cy="788159"/>
          </a:xfrm>
        </p:grpSpPr>
        <p:sp>
          <p:nvSpPr>
            <p:cNvPr id="222" name="Oval 22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4380101" y="5686191"/>
            <a:ext cx="505256" cy="525740"/>
            <a:chOff x="5302703" y="2377401"/>
            <a:chExt cx="757451" cy="788159"/>
          </a:xfrm>
        </p:grpSpPr>
        <p:sp>
          <p:nvSpPr>
            <p:cNvPr id="225" name="Oval 22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3866771" y="5686191"/>
            <a:ext cx="505256" cy="525740"/>
            <a:chOff x="5302701" y="2377403"/>
            <a:chExt cx="757451" cy="788160"/>
          </a:xfrm>
        </p:grpSpPr>
        <p:sp>
          <p:nvSpPr>
            <p:cNvPr id="228" name="Oval 22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sp>
        <p:nvSpPr>
          <p:cNvPr id="230" name="Rectangle 229"/>
          <p:cNvSpPr/>
          <p:nvPr/>
        </p:nvSpPr>
        <p:spPr>
          <a:xfrm>
            <a:off x="4269192" y="1166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5</a:t>
            </a:r>
            <a:endParaRPr lang="en-GB" sz="44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108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793306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802039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875278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875278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39734" y="3359617"/>
            <a:ext cx="505256" cy="525740"/>
            <a:chOff x="5302703" y="2377401"/>
            <a:chExt cx="757451" cy="788159"/>
          </a:xfrm>
        </p:grpSpPr>
        <p:sp>
          <p:nvSpPr>
            <p:cNvPr id="133" name="Oval 1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15404" y="236167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264577" y="2361679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292706" y="2361679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248996" y="2450564"/>
            <a:ext cx="505256" cy="525740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081723" y="3278325"/>
            <a:ext cx="505256" cy="525740"/>
            <a:chOff x="5302703" y="2377401"/>
            <a:chExt cx="757451" cy="788159"/>
          </a:xfrm>
        </p:grpSpPr>
        <p:sp>
          <p:nvSpPr>
            <p:cNvPr id="202" name="Oval 2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550623" y="4047513"/>
            <a:ext cx="505256" cy="525740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787450" y="2361679"/>
            <a:ext cx="505256" cy="525740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751247" y="2361679"/>
            <a:ext cx="505256" cy="525740"/>
            <a:chOff x="5302701" y="2377403"/>
            <a:chExt cx="757451" cy="788160"/>
          </a:xfrm>
        </p:grpSpPr>
        <p:sp>
          <p:nvSpPr>
            <p:cNvPr id="96" name="Oval 95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45991" y="3023272"/>
            <a:ext cx="505256" cy="525740"/>
            <a:chOff x="5302703" y="2377401"/>
            <a:chExt cx="757451" cy="788159"/>
          </a:xfrm>
        </p:grpSpPr>
        <p:sp>
          <p:nvSpPr>
            <p:cNvPr id="115" name="Oval 1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295164" y="3023272"/>
            <a:ext cx="505256" cy="525740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323293" y="3023272"/>
            <a:ext cx="505256" cy="525740"/>
            <a:chOff x="5302703" y="2377401"/>
            <a:chExt cx="757451" cy="788159"/>
          </a:xfrm>
        </p:grpSpPr>
        <p:sp>
          <p:nvSpPr>
            <p:cNvPr id="159" name="Oval 15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818037" y="3023272"/>
            <a:ext cx="505256" cy="525740"/>
            <a:chOff x="5302703" y="2377401"/>
            <a:chExt cx="757451" cy="788159"/>
          </a:xfrm>
        </p:grpSpPr>
        <p:sp>
          <p:nvSpPr>
            <p:cNvPr id="162" name="Oval 16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3781834" y="3023272"/>
            <a:ext cx="505256" cy="525740"/>
            <a:chOff x="5302701" y="2377403"/>
            <a:chExt cx="757451" cy="788160"/>
          </a:xfrm>
        </p:grpSpPr>
        <p:sp>
          <p:nvSpPr>
            <p:cNvPr id="165" name="Oval 164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3276578" y="3684865"/>
            <a:ext cx="505256" cy="525740"/>
            <a:chOff x="5302703" y="2377401"/>
            <a:chExt cx="757451" cy="788159"/>
          </a:xfrm>
        </p:grpSpPr>
        <p:sp>
          <p:nvSpPr>
            <p:cNvPr id="168" name="Oval 16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4325751" y="3684865"/>
            <a:ext cx="505256" cy="525740"/>
            <a:chOff x="5302703" y="2377401"/>
            <a:chExt cx="757451" cy="788159"/>
          </a:xfrm>
        </p:grpSpPr>
        <p:sp>
          <p:nvSpPr>
            <p:cNvPr id="171" name="Oval 17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5353880" y="3684865"/>
            <a:ext cx="505256" cy="525740"/>
            <a:chOff x="5302703" y="2377401"/>
            <a:chExt cx="757451" cy="788159"/>
          </a:xfrm>
        </p:grpSpPr>
        <p:sp>
          <p:nvSpPr>
            <p:cNvPr id="174" name="Oval 17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4848624" y="3684865"/>
            <a:ext cx="505256" cy="525740"/>
            <a:chOff x="5302703" y="2377401"/>
            <a:chExt cx="757451" cy="788159"/>
          </a:xfrm>
        </p:grpSpPr>
        <p:sp>
          <p:nvSpPr>
            <p:cNvPr id="177" name="Oval 17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812421" y="3684865"/>
            <a:ext cx="505256" cy="525740"/>
            <a:chOff x="5302701" y="2377403"/>
            <a:chExt cx="757451" cy="788160"/>
          </a:xfrm>
        </p:grpSpPr>
        <p:sp>
          <p:nvSpPr>
            <p:cNvPr id="183" name="Oval 182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3307165" y="4346458"/>
            <a:ext cx="505256" cy="525740"/>
            <a:chOff x="5302703" y="2377401"/>
            <a:chExt cx="757451" cy="788159"/>
          </a:xfrm>
        </p:grpSpPr>
        <p:sp>
          <p:nvSpPr>
            <p:cNvPr id="186" name="Oval 18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4356338" y="4346458"/>
            <a:ext cx="505256" cy="525740"/>
            <a:chOff x="5302703" y="2377401"/>
            <a:chExt cx="757451" cy="788159"/>
          </a:xfrm>
        </p:grpSpPr>
        <p:sp>
          <p:nvSpPr>
            <p:cNvPr id="189" name="Oval 18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384467" y="4346458"/>
            <a:ext cx="505256" cy="525740"/>
            <a:chOff x="5302703" y="2377401"/>
            <a:chExt cx="757451" cy="788159"/>
          </a:xfrm>
        </p:grpSpPr>
        <p:sp>
          <p:nvSpPr>
            <p:cNvPr id="192" name="Oval 19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879211" y="4346458"/>
            <a:ext cx="505256" cy="525740"/>
            <a:chOff x="5302703" y="2377401"/>
            <a:chExt cx="757451" cy="788159"/>
          </a:xfrm>
        </p:grpSpPr>
        <p:sp>
          <p:nvSpPr>
            <p:cNvPr id="195" name="Oval 19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843008" y="4346458"/>
            <a:ext cx="505256" cy="525740"/>
            <a:chOff x="5302701" y="2377403"/>
            <a:chExt cx="757451" cy="788160"/>
          </a:xfrm>
        </p:grpSpPr>
        <p:sp>
          <p:nvSpPr>
            <p:cNvPr id="198" name="Oval 19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3337752" y="5008051"/>
            <a:ext cx="505256" cy="525740"/>
            <a:chOff x="5302703" y="2377401"/>
            <a:chExt cx="757451" cy="788159"/>
          </a:xfrm>
        </p:grpSpPr>
        <p:sp>
          <p:nvSpPr>
            <p:cNvPr id="207" name="Oval 20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386925" y="5008051"/>
            <a:ext cx="505256" cy="525740"/>
            <a:chOff x="5302703" y="2377401"/>
            <a:chExt cx="757451" cy="788159"/>
          </a:xfrm>
        </p:grpSpPr>
        <p:sp>
          <p:nvSpPr>
            <p:cNvPr id="210" name="Oval 20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415054" y="5008051"/>
            <a:ext cx="505256" cy="525740"/>
            <a:chOff x="5302703" y="2377401"/>
            <a:chExt cx="757451" cy="788159"/>
          </a:xfrm>
        </p:grpSpPr>
        <p:sp>
          <p:nvSpPr>
            <p:cNvPr id="213" name="Oval 2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4909798" y="5008051"/>
            <a:ext cx="505256" cy="525740"/>
            <a:chOff x="5302703" y="2377401"/>
            <a:chExt cx="757451" cy="788159"/>
          </a:xfrm>
        </p:grpSpPr>
        <p:sp>
          <p:nvSpPr>
            <p:cNvPr id="216" name="Oval 21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3873595" y="5008051"/>
            <a:ext cx="505256" cy="525740"/>
            <a:chOff x="5302701" y="2377403"/>
            <a:chExt cx="757451" cy="788160"/>
          </a:xfrm>
        </p:grpSpPr>
        <p:sp>
          <p:nvSpPr>
            <p:cNvPr id="219" name="Oval 218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3330928" y="5686191"/>
            <a:ext cx="505256" cy="525740"/>
            <a:chOff x="5302703" y="2377401"/>
            <a:chExt cx="757451" cy="788159"/>
          </a:xfrm>
        </p:grpSpPr>
        <p:sp>
          <p:nvSpPr>
            <p:cNvPr id="222" name="Oval 22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4380101" y="5686191"/>
            <a:ext cx="505256" cy="525740"/>
            <a:chOff x="5302703" y="2377401"/>
            <a:chExt cx="757451" cy="788159"/>
          </a:xfrm>
        </p:grpSpPr>
        <p:sp>
          <p:nvSpPr>
            <p:cNvPr id="225" name="Oval 22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3866771" y="5686191"/>
            <a:ext cx="505256" cy="525740"/>
            <a:chOff x="5302701" y="2377403"/>
            <a:chExt cx="757451" cy="788160"/>
          </a:xfrm>
        </p:grpSpPr>
        <p:sp>
          <p:nvSpPr>
            <p:cNvPr id="228" name="Oval 22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sp>
        <p:nvSpPr>
          <p:cNvPr id="230" name="Rectangle 229"/>
          <p:cNvSpPr/>
          <p:nvPr/>
        </p:nvSpPr>
        <p:spPr>
          <a:xfrm>
            <a:off x="4269192" y="1166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5</a:t>
            </a:r>
            <a:endParaRPr lang="en-GB" sz="4400" dirty="0">
              <a:solidFill>
                <a:srgbClr val="0070C0"/>
              </a:solidFill>
            </a:endParaRPr>
          </a:p>
        </p:txBody>
      </p:sp>
      <p:sp>
        <p:nvSpPr>
          <p:cNvPr id="111" name="Oval 110"/>
          <p:cNvSpPr/>
          <p:nvPr/>
        </p:nvSpPr>
        <p:spPr>
          <a:xfrm rot="5400000">
            <a:off x="3692553" y="5042165"/>
            <a:ext cx="990592" cy="18131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96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793306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802039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875278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875278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39734" y="3359617"/>
            <a:ext cx="505256" cy="525740"/>
            <a:chOff x="5302703" y="2377401"/>
            <a:chExt cx="757451" cy="788159"/>
          </a:xfrm>
        </p:grpSpPr>
        <p:sp>
          <p:nvSpPr>
            <p:cNvPr id="133" name="Oval 1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15404" y="236167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264577" y="2361679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292706" y="2361679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7248996" y="2450564"/>
            <a:ext cx="505256" cy="525740"/>
            <a:chOff x="5302703" y="2377401"/>
            <a:chExt cx="757451" cy="788159"/>
          </a:xfrm>
        </p:grpSpPr>
        <p:sp>
          <p:nvSpPr>
            <p:cNvPr id="181" name="Oval 18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7081723" y="3278325"/>
            <a:ext cx="505256" cy="525740"/>
            <a:chOff x="5302703" y="2377401"/>
            <a:chExt cx="757451" cy="788159"/>
          </a:xfrm>
        </p:grpSpPr>
        <p:sp>
          <p:nvSpPr>
            <p:cNvPr id="202" name="Oval 20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6550623" y="4047513"/>
            <a:ext cx="505256" cy="525740"/>
            <a:chOff x="5302703" y="2377401"/>
            <a:chExt cx="757451" cy="788159"/>
          </a:xfrm>
        </p:grpSpPr>
        <p:sp>
          <p:nvSpPr>
            <p:cNvPr id="205" name="Oval 20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787450" y="2361679"/>
            <a:ext cx="505256" cy="525740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751247" y="2361679"/>
            <a:ext cx="505256" cy="525740"/>
            <a:chOff x="5302701" y="2377403"/>
            <a:chExt cx="757451" cy="788160"/>
          </a:xfrm>
        </p:grpSpPr>
        <p:sp>
          <p:nvSpPr>
            <p:cNvPr id="96" name="Oval 95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45991" y="3023272"/>
            <a:ext cx="505256" cy="525740"/>
            <a:chOff x="5302703" y="2377401"/>
            <a:chExt cx="757451" cy="788159"/>
          </a:xfrm>
        </p:grpSpPr>
        <p:sp>
          <p:nvSpPr>
            <p:cNvPr id="115" name="Oval 1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295164" y="3023272"/>
            <a:ext cx="505256" cy="525740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323293" y="3023272"/>
            <a:ext cx="505256" cy="525740"/>
            <a:chOff x="5302703" y="2377401"/>
            <a:chExt cx="757451" cy="788159"/>
          </a:xfrm>
        </p:grpSpPr>
        <p:sp>
          <p:nvSpPr>
            <p:cNvPr id="159" name="Oval 15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818037" y="3023272"/>
            <a:ext cx="505256" cy="525740"/>
            <a:chOff x="5302703" y="2377401"/>
            <a:chExt cx="757451" cy="788159"/>
          </a:xfrm>
        </p:grpSpPr>
        <p:sp>
          <p:nvSpPr>
            <p:cNvPr id="162" name="Oval 16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3781834" y="3023272"/>
            <a:ext cx="505256" cy="525740"/>
            <a:chOff x="5302701" y="2377403"/>
            <a:chExt cx="757451" cy="788160"/>
          </a:xfrm>
        </p:grpSpPr>
        <p:sp>
          <p:nvSpPr>
            <p:cNvPr id="165" name="Oval 164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3276578" y="3684865"/>
            <a:ext cx="505256" cy="525740"/>
            <a:chOff x="5302703" y="2377401"/>
            <a:chExt cx="757451" cy="788159"/>
          </a:xfrm>
        </p:grpSpPr>
        <p:sp>
          <p:nvSpPr>
            <p:cNvPr id="168" name="Oval 16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4325751" y="3684865"/>
            <a:ext cx="505256" cy="525740"/>
            <a:chOff x="5302703" y="2377401"/>
            <a:chExt cx="757451" cy="788159"/>
          </a:xfrm>
        </p:grpSpPr>
        <p:sp>
          <p:nvSpPr>
            <p:cNvPr id="171" name="Oval 17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5353880" y="3684865"/>
            <a:ext cx="505256" cy="525740"/>
            <a:chOff x="5302703" y="2377401"/>
            <a:chExt cx="757451" cy="788159"/>
          </a:xfrm>
        </p:grpSpPr>
        <p:sp>
          <p:nvSpPr>
            <p:cNvPr id="174" name="Oval 17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4848624" y="3684865"/>
            <a:ext cx="505256" cy="525740"/>
            <a:chOff x="5302703" y="2377401"/>
            <a:chExt cx="757451" cy="788159"/>
          </a:xfrm>
        </p:grpSpPr>
        <p:sp>
          <p:nvSpPr>
            <p:cNvPr id="177" name="Oval 17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812421" y="3684865"/>
            <a:ext cx="505256" cy="525740"/>
            <a:chOff x="5302701" y="2377403"/>
            <a:chExt cx="757451" cy="788160"/>
          </a:xfrm>
        </p:grpSpPr>
        <p:sp>
          <p:nvSpPr>
            <p:cNvPr id="183" name="Oval 182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3307165" y="4346458"/>
            <a:ext cx="505256" cy="525740"/>
            <a:chOff x="5302703" y="2377401"/>
            <a:chExt cx="757451" cy="788159"/>
          </a:xfrm>
        </p:grpSpPr>
        <p:sp>
          <p:nvSpPr>
            <p:cNvPr id="186" name="Oval 18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4356338" y="4346458"/>
            <a:ext cx="505256" cy="525740"/>
            <a:chOff x="5302703" y="2377401"/>
            <a:chExt cx="757451" cy="788159"/>
          </a:xfrm>
        </p:grpSpPr>
        <p:sp>
          <p:nvSpPr>
            <p:cNvPr id="189" name="Oval 18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384467" y="4346458"/>
            <a:ext cx="505256" cy="525740"/>
            <a:chOff x="5302703" y="2377401"/>
            <a:chExt cx="757451" cy="788159"/>
          </a:xfrm>
        </p:grpSpPr>
        <p:sp>
          <p:nvSpPr>
            <p:cNvPr id="192" name="Oval 19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879211" y="4346458"/>
            <a:ext cx="505256" cy="525740"/>
            <a:chOff x="5302703" y="2377401"/>
            <a:chExt cx="757451" cy="788159"/>
          </a:xfrm>
        </p:grpSpPr>
        <p:sp>
          <p:nvSpPr>
            <p:cNvPr id="195" name="Oval 19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843008" y="4346458"/>
            <a:ext cx="505256" cy="525740"/>
            <a:chOff x="5302701" y="2377403"/>
            <a:chExt cx="757451" cy="788160"/>
          </a:xfrm>
        </p:grpSpPr>
        <p:sp>
          <p:nvSpPr>
            <p:cNvPr id="198" name="Oval 19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3337752" y="5008051"/>
            <a:ext cx="505256" cy="525740"/>
            <a:chOff x="5302703" y="2377401"/>
            <a:chExt cx="757451" cy="788159"/>
          </a:xfrm>
        </p:grpSpPr>
        <p:sp>
          <p:nvSpPr>
            <p:cNvPr id="207" name="Oval 20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386925" y="5008051"/>
            <a:ext cx="505256" cy="525740"/>
            <a:chOff x="5302703" y="2377401"/>
            <a:chExt cx="757451" cy="788159"/>
          </a:xfrm>
        </p:grpSpPr>
        <p:sp>
          <p:nvSpPr>
            <p:cNvPr id="210" name="Oval 20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415054" y="5008051"/>
            <a:ext cx="505256" cy="525740"/>
            <a:chOff x="5302703" y="2377401"/>
            <a:chExt cx="757451" cy="788159"/>
          </a:xfrm>
        </p:grpSpPr>
        <p:sp>
          <p:nvSpPr>
            <p:cNvPr id="213" name="Oval 2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4909798" y="5008051"/>
            <a:ext cx="505256" cy="525740"/>
            <a:chOff x="5302703" y="2377401"/>
            <a:chExt cx="757451" cy="788159"/>
          </a:xfrm>
        </p:grpSpPr>
        <p:sp>
          <p:nvSpPr>
            <p:cNvPr id="216" name="Oval 21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3873595" y="5008051"/>
            <a:ext cx="505256" cy="525740"/>
            <a:chOff x="5302701" y="2377403"/>
            <a:chExt cx="757451" cy="788160"/>
          </a:xfrm>
        </p:grpSpPr>
        <p:sp>
          <p:nvSpPr>
            <p:cNvPr id="219" name="Oval 218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sp>
        <p:nvSpPr>
          <p:cNvPr id="230" name="Rectangle 229"/>
          <p:cNvSpPr/>
          <p:nvPr/>
        </p:nvSpPr>
        <p:spPr>
          <a:xfrm>
            <a:off x="4269192" y="1166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5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758056" y="2602649"/>
            <a:ext cx="505256" cy="525740"/>
            <a:chOff x="5302703" y="2377401"/>
            <a:chExt cx="757451" cy="788159"/>
          </a:xfrm>
        </p:grpSpPr>
        <p:sp>
          <p:nvSpPr>
            <p:cNvPr id="113" name="Oval 1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6784628" y="3580143"/>
            <a:ext cx="505256" cy="525740"/>
            <a:chOff x="5302703" y="2377401"/>
            <a:chExt cx="757451" cy="788159"/>
          </a:xfrm>
        </p:grpSpPr>
        <p:sp>
          <p:nvSpPr>
            <p:cNvPr id="119" name="Oval 11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7793890" y="2671090"/>
            <a:ext cx="505256" cy="525740"/>
            <a:chOff x="5302703" y="2377401"/>
            <a:chExt cx="757451" cy="788159"/>
          </a:xfrm>
        </p:grpSpPr>
        <p:sp>
          <p:nvSpPr>
            <p:cNvPr id="122" name="Oval 12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626617" y="3498851"/>
            <a:ext cx="505256" cy="525740"/>
            <a:chOff x="5302703" y="2377401"/>
            <a:chExt cx="757451" cy="788159"/>
          </a:xfrm>
        </p:grpSpPr>
        <p:sp>
          <p:nvSpPr>
            <p:cNvPr id="126" name="Oval 12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7095517" y="4268039"/>
            <a:ext cx="505256" cy="525740"/>
            <a:chOff x="5302703" y="2377401"/>
            <a:chExt cx="757451" cy="788159"/>
          </a:xfrm>
        </p:grpSpPr>
        <p:sp>
          <p:nvSpPr>
            <p:cNvPr id="138" name="Oval 13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7302950" y="2823175"/>
            <a:ext cx="505256" cy="525740"/>
            <a:chOff x="5302703" y="2377401"/>
            <a:chExt cx="757451" cy="788159"/>
          </a:xfrm>
        </p:grpSpPr>
        <p:sp>
          <p:nvSpPr>
            <p:cNvPr id="141" name="Oval 14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329522" y="3800669"/>
            <a:ext cx="505256" cy="525740"/>
            <a:chOff x="5302703" y="2377401"/>
            <a:chExt cx="757451" cy="788159"/>
          </a:xfrm>
        </p:grpSpPr>
        <p:sp>
          <p:nvSpPr>
            <p:cNvPr id="147" name="Oval 14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8338784" y="2891616"/>
            <a:ext cx="505256" cy="525740"/>
            <a:chOff x="5302703" y="2377401"/>
            <a:chExt cx="757451" cy="788159"/>
          </a:xfrm>
        </p:grpSpPr>
        <p:sp>
          <p:nvSpPr>
            <p:cNvPr id="150" name="Oval 14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8171511" y="3719377"/>
            <a:ext cx="505256" cy="525740"/>
            <a:chOff x="5302703" y="2377401"/>
            <a:chExt cx="757451" cy="788159"/>
          </a:xfrm>
        </p:grpSpPr>
        <p:sp>
          <p:nvSpPr>
            <p:cNvPr id="231" name="Oval 23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7640411" y="4488565"/>
            <a:ext cx="505256" cy="525740"/>
            <a:chOff x="5302703" y="2377401"/>
            <a:chExt cx="757451" cy="788159"/>
          </a:xfrm>
        </p:grpSpPr>
        <p:sp>
          <p:nvSpPr>
            <p:cNvPr id="234" name="Oval 23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6194539" y="3415015"/>
            <a:ext cx="505256" cy="525740"/>
            <a:chOff x="5302703" y="2377401"/>
            <a:chExt cx="757451" cy="788159"/>
          </a:xfrm>
        </p:grpSpPr>
        <p:sp>
          <p:nvSpPr>
            <p:cNvPr id="237" name="Oval 23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6221111" y="4392509"/>
            <a:ext cx="505256" cy="525740"/>
            <a:chOff x="5302703" y="2377401"/>
            <a:chExt cx="757451" cy="788159"/>
          </a:xfrm>
        </p:grpSpPr>
        <p:sp>
          <p:nvSpPr>
            <p:cNvPr id="240" name="Oval 23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230373" y="3483456"/>
            <a:ext cx="505256" cy="525740"/>
            <a:chOff x="5302703" y="2377401"/>
            <a:chExt cx="757451" cy="788159"/>
          </a:xfrm>
        </p:grpSpPr>
        <p:sp>
          <p:nvSpPr>
            <p:cNvPr id="243" name="Oval 24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7063100" y="4311217"/>
            <a:ext cx="505256" cy="525740"/>
            <a:chOff x="5302703" y="2377401"/>
            <a:chExt cx="757451" cy="788159"/>
          </a:xfrm>
        </p:grpSpPr>
        <p:sp>
          <p:nvSpPr>
            <p:cNvPr id="246" name="Oval 24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532000" y="5080405"/>
            <a:ext cx="505256" cy="525740"/>
            <a:chOff x="5302703" y="2377401"/>
            <a:chExt cx="757451" cy="788159"/>
          </a:xfrm>
        </p:grpSpPr>
        <p:sp>
          <p:nvSpPr>
            <p:cNvPr id="249" name="Oval 24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7087318" y="3899744"/>
            <a:ext cx="505256" cy="525740"/>
            <a:chOff x="5302703" y="2377401"/>
            <a:chExt cx="757451" cy="788159"/>
          </a:xfrm>
        </p:grpSpPr>
        <p:sp>
          <p:nvSpPr>
            <p:cNvPr id="252" name="Oval 25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7113890" y="4877238"/>
            <a:ext cx="505256" cy="525740"/>
            <a:chOff x="5302703" y="2377401"/>
            <a:chExt cx="757451" cy="788159"/>
          </a:xfrm>
        </p:grpSpPr>
        <p:sp>
          <p:nvSpPr>
            <p:cNvPr id="255" name="Oval 25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8123152" y="3968185"/>
            <a:ext cx="505256" cy="525740"/>
            <a:chOff x="5302703" y="2377401"/>
            <a:chExt cx="757451" cy="788159"/>
          </a:xfrm>
        </p:grpSpPr>
        <p:sp>
          <p:nvSpPr>
            <p:cNvPr id="258" name="Oval 25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7955879" y="4795946"/>
            <a:ext cx="505256" cy="525740"/>
            <a:chOff x="5302703" y="2377401"/>
            <a:chExt cx="757451" cy="788159"/>
          </a:xfrm>
        </p:grpSpPr>
        <p:sp>
          <p:nvSpPr>
            <p:cNvPr id="261" name="Oval 26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7424779" y="5565134"/>
            <a:ext cx="505256" cy="525740"/>
            <a:chOff x="5302703" y="2377401"/>
            <a:chExt cx="757451" cy="788159"/>
          </a:xfrm>
        </p:grpSpPr>
        <p:sp>
          <p:nvSpPr>
            <p:cNvPr id="264" name="Oval 26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279372" y="4198689"/>
            <a:ext cx="505256" cy="525740"/>
            <a:chOff x="5302703" y="2377401"/>
            <a:chExt cx="757451" cy="788159"/>
          </a:xfrm>
        </p:grpSpPr>
        <p:sp>
          <p:nvSpPr>
            <p:cNvPr id="267" name="Oval 26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6305944" y="5176183"/>
            <a:ext cx="505256" cy="525740"/>
            <a:chOff x="5302703" y="2377401"/>
            <a:chExt cx="757451" cy="788159"/>
          </a:xfrm>
        </p:grpSpPr>
        <p:sp>
          <p:nvSpPr>
            <p:cNvPr id="270" name="Oval 26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7315206" y="4267130"/>
            <a:ext cx="505256" cy="525740"/>
            <a:chOff x="5302703" y="2377401"/>
            <a:chExt cx="757451" cy="788159"/>
          </a:xfrm>
        </p:grpSpPr>
        <p:sp>
          <p:nvSpPr>
            <p:cNvPr id="273" name="Oval 27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147933" y="5094891"/>
            <a:ext cx="505256" cy="525740"/>
            <a:chOff x="5302703" y="2377401"/>
            <a:chExt cx="757451" cy="788159"/>
          </a:xfrm>
        </p:grpSpPr>
        <p:sp>
          <p:nvSpPr>
            <p:cNvPr id="276" name="Oval 27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6616833" y="5864079"/>
            <a:ext cx="505256" cy="525740"/>
            <a:chOff x="5302703" y="2377401"/>
            <a:chExt cx="757451" cy="788159"/>
          </a:xfrm>
        </p:grpSpPr>
        <p:sp>
          <p:nvSpPr>
            <p:cNvPr id="279" name="Oval 27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8306367" y="2443832"/>
            <a:ext cx="505256" cy="525740"/>
            <a:chOff x="5302703" y="2377401"/>
            <a:chExt cx="757451" cy="788159"/>
          </a:xfrm>
        </p:grpSpPr>
        <p:sp>
          <p:nvSpPr>
            <p:cNvPr id="282" name="Oval 28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7297105" y="5241192"/>
            <a:ext cx="505256" cy="525740"/>
            <a:chOff x="5302703" y="2377401"/>
            <a:chExt cx="757451" cy="788159"/>
          </a:xfrm>
        </p:grpSpPr>
        <p:sp>
          <p:nvSpPr>
            <p:cNvPr id="285" name="Oval 28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8306367" y="4332139"/>
            <a:ext cx="505256" cy="525740"/>
            <a:chOff x="5302703" y="2377401"/>
            <a:chExt cx="757451" cy="788159"/>
          </a:xfrm>
        </p:grpSpPr>
        <p:sp>
          <p:nvSpPr>
            <p:cNvPr id="288" name="Oval 28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90" name="Group 289"/>
          <p:cNvGrpSpPr/>
          <p:nvPr/>
        </p:nvGrpSpPr>
        <p:grpSpPr>
          <a:xfrm>
            <a:off x="8139094" y="5159900"/>
            <a:ext cx="505256" cy="525740"/>
            <a:chOff x="5302703" y="2377401"/>
            <a:chExt cx="757451" cy="788159"/>
          </a:xfrm>
        </p:grpSpPr>
        <p:sp>
          <p:nvSpPr>
            <p:cNvPr id="291" name="Oval 29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7925228" y="5705624"/>
            <a:ext cx="505256" cy="525740"/>
            <a:chOff x="5302703" y="2377401"/>
            <a:chExt cx="757451" cy="788159"/>
          </a:xfrm>
        </p:grpSpPr>
        <p:sp>
          <p:nvSpPr>
            <p:cNvPr id="294" name="Oval 2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sp>
        <p:nvSpPr>
          <p:cNvPr id="296" name="Rectangle 295"/>
          <p:cNvSpPr/>
          <p:nvPr/>
        </p:nvSpPr>
        <p:spPr>
          <a:xfrm>
            <a:off x="4913655" y="8745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3</a:t>
            </a:r>
            <a:endParaRPr lang="en-GB" sz="28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389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06856" y="139781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Group into 5’s</a:t>
            </a:r>
            <a:endParaRPr lang="en-GB" sz="28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598250" y="793306"/>
            <a:ext cx="0" cy="754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575626" y="802039"/>
            <a:ext cx="25339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814274" y="875278"/>
            <a:ext cx="17556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2 8 . 5</a:t>
            </a:r>
            <a:endParaRPr lang="en-GB" sz="4400" dirty="0"/>
          </a:p>
        </p:txBody>
      </p:sp>
      <p:sp>
        <p:nvSpPr>
          <p:cNvPr id="69" name="Rectangle 68"/>
          <p:cNvSpPr/>
          <p:nvPr/>
        </p:nvSpPr>
        <p:spPr>
          <a:xfrm>
            <a:off x="3076771" y="875278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5</a:t>
            </a:r>
            <a:endParaRPr lang="en-GB" sz="44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56" y="2269372"/>
            <a:ext cx="8941662" cy="4184126"/>
            <a:chOff x="3124200" y="2514600"/>
            <a:chExt cx="8686802" cy="3810148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1242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6019800" y="2514600"/>
              <a:ext cx="2895600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8915401" y="2514748"/>
              <a:ext cx="2895601" cy="3810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628C"/>
                </a:buClr>
                <a:buSzTx/>
                <a:buFont typeface="Arial" charset="0"/>
                <a:buChar char="●"/>
                <a:tabLst/>
              </a:pPr>
              <a:endParaRPr kumimoji="0" lang="en-GB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213162" y="2382123"/>
            <a:ext cx="505256" cy="525740"/>
            <a:chOff x="5302703" y="2377401"/>
            <a:chExt cx="757451" cy="788159"/>
          </a:xfrm>
        </p:grpSpPr>
        <p:sp>
          <p:nvSpPr>
            <p:cNvPr id="130" name="Oval 1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3215404" y="2361679"/>
            <a:ext cx="505256" cy="525740"/>
            <a:chOff x="5302703" y="2377401"/>
            <a:chExt cx="757451" cy="788159"/>
          </a:xfrm>
        </p:grpSpPr>
        <p:sp>
          <p:nvSpPr>
            <p:cNvPr id="136" name="Oval 1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264577" y="2361679"/>
            <a:ext cx="505256" cy="525740"/>
            <a:chOff x="5302703" y="2377401"/>
            <a:chExt cx="757451" cy="788159"/>
          </a:xfrm>
        </p:grpSpPr>
        <p:sp>
          <p:nvSpPr>
            <p:cNvPr id="145" name="Oval 1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5292706" y="2361679"/>
            <a:ext cx="505256" cy="525740"/>
            <a:chOff x="5302703" y="2377401"/>
            <a:chExt cx="757451" cy="788159"/>
          </a:xfrm>
        </p:grpSpPr>
        <p:sp>
          <p:nvSpPr>
            <p:cNvPr id="154" name="Oval 1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787450" y="2361679"/>
            <a:ext cx="505256" cy="525740"/>
            <a:chOff x="5302703" y="2377401"/>
            <a:chExt cx="757451" cy="788159"/>
          </a:xfrm>
        </p:grpSpPr>
        <p:sp>
          <p:nvSpPr>
            <p:cNvPr id="93" name="Oval 9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751247" y="2361679"/>
            <a:ext cx="505256" cy="525740"/>
            <a:chOff x="5302701" y="2377403"/>
            <a:chExt cx="757451" cy="788160"/>
          </a:xfrm>
        </p:grpSpPr>
        <p:sp>
          <p:nvSpPr>
            <p:cNvPr id="96" name="Oval 95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45991" y="3023272"/>
            <a:ext cx="505256" cy="525740"/>
            <a:chOff x="5302703" y="2377401"/>
            <a:chExt cx="757451" cy="788159"/>
          </a:xfrm>
        </p:grpSpPr>
        <p:sp>
          <p:nvSpPr>
            <p:cNvPr id="115" name="Oval 1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295164" y="3023272"/>
            <a:ext cx="505256" cy="525740"/>
            <a:chOff x="5302703" y="2377401"/>
            <a:chExt cx="757451" cy="788159"/>
          </a:xfrm>
        </p:grpSpPr>
        <p:sp>
          <p:nvSpPr>
            <p:cNvPr id="156" name="Oval 15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323293" y="3023272"/>
            <a:ext cx="505256" cy="525740"/>
            <a:chOff x="5302703" y="2377401"/>
            <a:chExt cx="757451" cy="788159"/>
          </a:xfrm>
        </p:grpSpPr>
        <p:sp>
          <p:nvSpPr>
            <p:cNvPr id="159" name="Oval 15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818037" y="3023272"/>
            <a:ext cx="505256" cy="525740"/>
            <a:chOff x="5302703" y="2377401"/>
            <a:chExt cx="757451" cy="788159"/>
          </a:xfrm>
        </p:grpSpPr>
        <p:sp>
          <p:nvSpPr>
            <p:cNvPr id="162" name="Oval 16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3781834" y="3023272"/>
            <a:ext cx="505256" cy="525740"/>
            <a:chOff x="5302701" y="2377403"/>
            <a:chExt cx="757451" cy="788160"/>
          </a:xfrm>
        </p:grpSpPr>
        <p:sp>
          <p:nvSpPr>
            <p:cNvPr id="165" name="Oval 164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3276578" y="3684865"/>
            <a:ext cx="505256" cy="525740"/>
            <a:chOff x="5302703" y="2377401"/>
            <a:chExt cx="757451" cy="788159"/>
          </a:xfrm>
        </p:grpSpPr>
        <p:sp>
          <p:nvSpPr>
            <p:cNvPr id="168" name="Oval 16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4325751" y="3684865"/>
            <a:ext cx="505256" cy="525740"/>
            <a:chOff x="5302703" y="2377401"/>
            <a:chExt cx="757451" cy="788159"/>
          </a:xfrm>
        </p:grpSpPr>
        <p:sp>
          <p:nvSpPr>
            <p:cNvPr id="171" name="Oval 17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5353880" y="3684865"/>
            <a:ext cx="505256" cy="525740"/>
            <a:chOff x="5302703" y="2377401"/>
            <a:chExt cx="757451" cy="788159"/>
          </a:xfrm>
        </p:grpSpPr>
        <p:sp>
          <p:nvSpPr>
            <p:cNvPr id="174" name="Oval 17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4848624" y="3684865"/>
            <a:ext cx="505256" cy="525740"/>
            <a:chOff x="5302703" y="2377401"/>
            <a:chExt cx="757451" cy="788159"/>
          </a:xfrm>
        </p:grpSpPr>
        <p:sp>
          <p:nvSpPr>
            <p:cNvPr id="177" name="Oval 17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812421" y="3684865"/>
            <a:ext cx="505256" cy="525740"/>
            <a:chOff x="5302701" y="2377403"/>
            <a:chExt cx="757451" cy="788160"/>
          </a:xfrm>
        </p:grpSpPr>
        <p:sp>
          <p:nvSpPr>
            <p:cNvPr id="183" name="Oval 182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3307165" y="4346458"/>
            <a:ext cx="505256" cy="525740"/>
            <a:chOff x="5302703" y="2377401"/>
            <a:chExt cx="757451" cy="788159"/>
          </a:xfrm>
        </p:grpSpPr>
        <p:sp>
          <p:nvSpPr>
            <p:cNvPr id="186" name="Oval 18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4356338" y="4346458"/>
            <a:ext cx="505256" cy="525740"/>
            <a:chOff x="5302703" y="2377401"/>
            <a:chExt cx="757451" cy="788159"/>
          </a:xfrm>
        </p:grpSpPr>
        <p:sp>
          <p:nvSpPr>
            <p:cNvPr id="189" name="Oval 18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384467" y="4346458"/>
            <a:ext cx="505256" cy="525740"/>
            <a:chOff x="5302703" y="2377401"/>
            <a:chExt cx="757451" cy="788159"/>
          </a:xfrm>
        </p:grpSpPr>
        <p:sp>
          <p:nvSpPr>
            <p:cNvPr id="192" name="Oval 19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879211" y="4346458"/>
            <a:ext cx="505256" cy="525740"/>
            <a:chOff x="5302703" y="2377401"/>
            <a:chExt cx="757451" cy="788159"/>
          </a:xfrm>
        </p:grpSpPr>
        <p:sp>
          <p:nvSpPr>
            <p:cNvPr id="195" name="Oval 19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3843008" y="4346458"/>
            <a:ext cx="505256" cy="525740"/>
            <a:chOff x="5302701" y="2377403"/>
            <a:chExt cx="757451" cy="788160"/>
          </a:xfrm>
        </p:grpSpPr>
        <p:sp>
          <p:nvSpPr>
            <p:cNvPr id="198" name="Oval 197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3337752" y="5008051"/>
            <a:ext cx="505256" cy="525740"/>
            <a:chOff x="5302703" y="2377401"/>
            <a:chExt cx="757451" cy="788159"/>
          </a:xfrm>
        </p:grpSpPr>
        <p:sp>
          <p:nvSpPr>
            <p:cNvPr id="207" name="Oval 20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386925" y="5008051"/>
            <a:ext cx="505256" cy="525740"/>
            <a:chOff x="5302703" y="2377401"/>
            <a:chExt cx="757451" cy="788159"/>
          </a:xfrm>
        </p:grpSpPr>
        <p:sp>
          <p:nvSpPr>
            <p:cNvPr id="210" name="Oval 20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415054" y="5008051"/>
            <a:ext cx="505256" cy="525740"/>
            <a:chOff x="5302703" y="2377401"/>
            <a:chExt cx="757451" cy="788159"/>
          </a:xfrm>
        </p:grpSpPr>
        <p:sp>
          <p:nvSpPr>
            <p:cNvPr id="213" name="Oval 2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4909798" y="5008051"/>
            <a:ext cx="505256" cy="525740"/>
            <a:chOff x="5302703" y="2377401"/>
            <a:chExt cx="757451" cy="788159"/>
          </a:xfrm>
        </p:grpSpPr>
        <p:sp>
          <p:nvSpPr>
            <p:cNvPr id="216" name="Oval 21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3873595" y="5008051"/>
            <a:ext cx="505256" cy="525740"/>
            <a:chOff x="5302701" y="2377403"/>
            <a:chExt cx="757451" cy="788160"/>
          </a:xfrm>
        </p:grpSpPr>
        <p:sp>
          <p:nvSpPr>
            <p:cNvPr id="219" name="Oval 218"/>
            <p:cNvSpPr/>
            <p:nvPr/>
          </p:nvSpPr>
          <p:spPr>
            <a:xfrm>
              <a:off x="5302701" y="2377403"/>
              <a:ext cx="757451" cy="78816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534722" y="2597983"/>
              <a:ext cx="27295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1</a:t>
              </a:r>
            </a:p>
          </p:txBody>
        </p:sp>
      </p:grpSp>
      <p:sp>
        <p:nvSpPr>
          <p:cNvPr id="230" name="Rectangle 229"/>
          <p:cNvSpPr/>
          <p:nvPr/>
        </p:nvSpPr>
        <p:spPr>
          <a:xfrm>
            <a:off x="4269192" y="116632"/>
            <a:ext cx="49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5</a:t>
            </a:r>
            <a:endParaRPr lang="en-GB" sz="4400" dirty="0">
              <a:solidFill>
                <a:srgbClr val="0070C0"/>
              </a:solidFill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750772" y="2389618"/>
            <a:ext cx="505256" cy="525740"/>
            <a:chOff x="5302703" y="2377401"/>
            <a:chExt cx="757451" cy="788159"/>
          </a:xfrm>
        </p:grpSpPr>
        <p:sp>
          <p:nvSpPr>
            <p:cNvPr id="113" name="Oval 11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sp>
        <p:nvSpPr>
          <p:cNvPr id="296" name="Rectangle 295"/>
          <p:cNvSpPr/>
          <p:nvPr/>
        </p:nvSpPr>
        <p:spPr>
          <a:xfrm>
            <a:off x="4913655" y="8745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</a:rPr>
              <a:t>3</a:t>
            </a:r>
            <a:endParaRPr lang="en-GB" sz="2800" dirty="0">
              <a:solidFill>
                <a:srgbClr val="0070C0"/>
              </a:solidFill>
            </a:endParaRPr>
          </a:p>
        </p:txBody>
      </p:sp>
      <p:grpSp>
        <p:nvGrpSpPr>
          <p:cNvPr id="221" name="Group 220"/>
          <p:cNvGrpSpPr/>
          <p:nvPr/>
        </p:nvGrpSpPr>
        <p:grpSpPr>
          <a:xfrm>
            <a:off x="7256028" y="2379351"/>
            <a:ext cx="505256" cy="525740"/>
            <a:chOff x="5302703" y="2377401"/>
            <a:chExt cx="757451" cy="788159"/>
          </a:xfrm>
        </p:grpSpPr>
        <p:sp>
          <p:nvSpPr>
            <p:cNvPr id="222" name="Oval 22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7793638" y="2386846"/>
            <a:ext cx="505256" cy="525740"/>
            <a:chOff x="5302703" y="2377401"/>
            <a:chExt cx="757451" cy="788159"/>
          </a:xfrm>
        </p:grpSpPr>
        <p:sp>
          <p:nvSpPr>
            <p:cNvPr id="225" name="Oval 22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8301927" y="2388183"/>
            <a:ext cx="505256" cy="525740"/>
            <a:chOff x="5302703" y="2377401"/>
            <a:chExt cx="757451" cy="788159"/>
          </a:xfrm>
        </p:grpSpPr>
        <p:sp>
          <p:nvSpPr>
            <p:cNvPr id="228" name="Oval 22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6227168" y="2895765"/>
            <a:ext cx="505256" cy="525740"/>
            <a:chOff x="5302703" y="2377401"/>
            <a:chExt cx="757451" cy="788159"/>
          </a:xfrm>
        </p:grpSpPr>
        <p:sp>
          <p:nvSpPr>
            <p:cNvPr id="388" name="Oval 38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389" name="TextBox 38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6764778" y="2903260"/>
            <a:ext cx="505256" cy="525740"/>
            <a:chOff x="5302703" y="2377401"/>
            <a:chExt cx="757451" cy="788159"/>
          </a:xfrm>
        </p:grpSpPr>
        <p:sp>
          <p:nvSpPr>
            <p:cNvPr id="391" name="Oval 39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392" name="TextBox 39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7270034" y="2892993"/>
            <a:ext cx="505256" cy="525740"/>
            <a:chOff x="5302703" y="2377401"/>
            <a:chExt cx="757451" cy="788159"/>
          </a:xfrm>
        </p:grpSpPr>
        <p:sp>
          <p:nvSpPr>
            <p:cNvPr id="394" name="Oval 39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395" name="TextBox 39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396" name="Group 395"/>
          <p:cNvGrpSpPr/>
          <p:nvPr/>
        </p:nvGrpSpPr>
        <p:grpSpPr>
          <a:xfrm>
            <a:off x="7807644" y="2900488"/>
            <a:ext cx="505256" cy="525740"/>
            <a:chOff x="5302703" y="2377401"/>
            <a:chExt cx="757451" cy="788159"/>
          </a:xfrm>
        </p:grpSpPr>
        <p:sp>
          <p:nvSpPr>
            <p:cNvPr id="397" name="Oval 39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399" name="Group 398"/>
          <p:cNvGrpSpPr/>
          <p:nvPr/>
        </p:nvGrpSpPr>
        <p:grpSpPr>
          <a:xfrm>
            <a:off x="8315933" y="2901825"/>
            <a:ext cx="505256" cy="525740"/>
            <a:chOff x="5302703" y="2377401"/>
            <a:chExt cx="757451" cy="788159"/>
          </a:xfrm>
        </p:grpSpPr>
        <p:sp>
          <p:nvSpPr>
            <p:cNvPr id="400" name="Oval 39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02" name="Group 401"/>
          <p:cNvGrpSpPr/>
          <p:nvPr/>
        </p:nvGrpSpPr>
        <p:grpSpPr>
          <a:xfrm>
            <a:off x="6241174" y="3409407"/>
            <a:ext cx="505256" cy="525740"/>
            <a:chOff x="5302703" y="2377401"/>
            <a:chExt cx="757451" cy="788159"/>
          </a:xfrm>
        </p:grpSpPr>
        <p:sp>
          <p:nvSpPr>
            <p:cNvPr id="403" name="Oval 40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6778784" y="3416902"/>
            <a:ext cx="505256" cy="525740"/>
            <a:chOff x="5302703" y="2377401"/>
            <a:chExt cx="757451" cy="788159"/>
          </a:xfrm>
        </p:grpSpPr>
        <p:sp>
          <p:nvSpPr>
            <p:cNvPr id="406" name="Oval 40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07" name="TextBox 40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7284040" y="3406635"/>
            <a:ext cx="505256" cy="525740"/>
            <a:chOff x="5302703" y="2377401"/>
            <a:chExt cx="757451" cy="788159"/>
          </a:xfrm>
        </p:grpSpPr>
        <p:sp>
          <p:nvSpPr>
            <p:cNvPr id="409" name="Oval 40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10" name="TextBox 40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11" name="Group 410"/>
          <p:cNvGrpSpPr/>
          <p:nvPr/>
        </p:nvGrpSpPr>
        <p:grpSpPr>
          <a:xfrm>
            <a:off x="7821650" y="3414130"/>
            <a:ext cx="505256" cy="525740"/>
            <a:chOff x="5302703" y="2377401"/>
            <a:chExt cx="757451" cy="788159"/>
          </a:xfrm>
        </p:grpSpPr>
        <p:sp>
          <p:nvSpPr>
            <p:cNvPr id="412" name="Oval 41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13" name="TextBox 41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8329939" y="3415467"/>
            <a:ext cx="505256" cy="525740"/>
            <a:chOff x="5302703" y="2377401"/>
            <a:chExt cx="757451" cy="788159"/>
          </a:xfrm>
        </p:grpSpPr>
        <p:sp>
          <p:nvSpPr>
            <p:cNvPr id="415" name="Oval 41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17" name="Group 416"/>
          <p:cNvGrpSpPr/>
          <p:nvPr/>
        </p:nvGrpSpPr>
        <p:grpSpPr>
          <a:xfrm>
            <a:off x="6255180" y="3923049"/>
            <a:ext cx="505256" cy="525740"/>
            <a:chOff x="5302703" y="2377401"/>
            <a:chExt cx="757451" cy="788159"/>
          </a:xfrm>
        </p:grpSpPr>
        <p:sp>
          <p:nvSpPr>
            <p:cNvPr id="418" name="Oval 41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19" name="TextBox 41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20" name="Group 419"/>
          <p:cNvGrpSpPr/>
          <p:nvPr/>
        </p:nvGrpSpPr>
        <p:grpSpPr>
          <a:xfrm>
            <a:off x="6792790" y="3930544"/>
            <a:ext cx="505256" cy="525740"/>
            <a:chOff x="5302703" y="2377401"/>
            <a:chExt cx="757451" cy="788159"/>
          </a:xfrm>
        </p:grpSpPr>
        <p:sp>
          <p:nvSpPr>
            <p:cNvPr id="421" name="Oval 42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22" name="TextBox 42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23" name="Group 422"/>
          <p:cNvGrpSpPr/>
          <p:nvPr/>
        </p:nvGrpSpPr>
        <p:grpSpPr>
          <a:xfrm>
            <a:off x="7298046" y="3920277"/>
            <a:ext cx="505256" cy="525740"/>
            <a:chOff x="5302703" y="2377401"/>
            <a:chExt cx="757451" cy="788159"/>
          </a:xfrm>
        </p:grpSpPr>
        <p:sp>
          <p:nvSpPr>
            <p:cNvPr id="424" name="Oval 42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25" name="TextBox 42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26" name="Group 425"/>
          <p:cNvGrpSpPr/>
          <p:nvPr/>
        </p:nvGrpSpPr>
        <p:grpSpPr>
          <a:xfrm>
            <a:off x="7835656" y="3927772"/>
            <a:ext cx="505256" cy="525740"/>
            <a:chOff x="5302703" y="2377401"/>
            <a:chExt cx="757451" cy="788159"/>
          </a:xfrm>
        </p:grpSpPr>
        <p:sp>
          <p:nvSpPr>
            <p:cNvPr id="427" name="Oval 42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28" name="TextBox 42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8343945" y="3929109"/>
            <a:ext cx="505256" cy="525740"/>
            <a:chOff x="5302703" y="2377401"/>
            <a:chExt cx="757451" cy="788159"/>
          </a:xfrm>
        </p:grpSpPr>
        <p:sp>
          <p:nvSpPr>
            <p:cNvPr id="430" name="Oval 42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31" name="TextBox 43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6269186" y="4436691"/>
            <a:ext cx="505256" cy="525740"/>
            <a:chOff x="5302703" y="2377401"/>
            <a:chExt cx="757451" cy="788159"/>
          </a:xfrm>
        </p:grpSpPr>
        <p:sp>
          <p:nvSpPr>
            <p:cNvPr id="433" name="Oval 43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34" name="TextBox 43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6806796" y="4444186"/>
            <a:ext cx="505256" cy="525740"/>
            <a:chOff x="5302703" y="2377401"/>
            <a:chExt cx="757451" cy="788159"/>
          </a:xfrm>
        </p:grpSpPr>
        <p:sp>
          <p:nvSpPr>
            <p:cNvPr id="436" name="Oval 43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37" name="TextBox 43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38" name="Group 437"/>
          <p:cNvGrpSpPr/>
          <p:nvPr/>
        </p:nvGrpSpPr>
        <p:grpSpPr>
          <a:xfrm>
            <a:off x="7312052" y="4433919"/>
            <a:ext cx="505256" cy="525740"/>
            <a:chOff x="5302703" y="2377401"/>
            <a:chExt cx="757451" cy="788159"/>
          </a:xfrm>
        </p:grpSpPr>
        <p:sp>
          <p:nvSpPr>
            <p:cNvPr id="439" name="Oval 43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40" name="TextBox 43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7849662" y="4441414"/>
            <a:ext cx="505256" cy="525740"/>
            <a:chOff x="5302703" y="2377401"/>
            <a:chExt cx="757451" cy="788159"/>
          </a:xfrm>
        </p:grpSpPr>
        <p:sp>
          <p:nvSpPr>
            <p:cNvPr id="442" name="Oval 44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43" name="TextBox 44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8357951" y="4442751"/>
            <a:ext cx="505256" cy="525740"/>
            <a:chOff x="5302703" y="2377401"/>
            <a:chExt cx="757451" cy="788159"/>
          </a:xfrm>
        </p:grpSpPr>
        <p:sp>
          <p:nvSpPr>
            <p:cNvPr id="445" name="Oval 44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46" name="TextBox 44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47" name="Group 446"/>
          <p:cNvGrpSpPr/>
          <p:nvPr/>
        </p:nvGrpSpPr>
        <p:grpSpPr>
          <a:xfrm>
            <a:off x="6283192" y="4950333"/>
            <a:ext cx="505256" cy="525740"/>
            <a:chOff x="5302703" y="2377401"/>
            <a:chExt cx="757451" cy="788159"/>
          </a:xfrm>
        </p:grpSpPr>
        <p:sp>
          <p:nvSpPr>
            <p:cNvPr id="448" name="Oval 447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50" name="Group 449"/>
          <p:cNvGrpSpPr/>
          <p:nvPr/>
        </p:nvGrpSpPr>
        <p:grpSpPr>
          <a:xfrm>
            <a:off x="6820802" y="4957828"/>
            <a:ext cx="505256" cy="525740"/>
            <a:chOff x="5302703" y="2377401"/>
            <a:chExt cx="757451" cy="788159"/>
          </a:xfrm>
        </p:grpSpPr>
        <p:sp>
          <p:nvSpPr>
            <p:cNvPr id="451" name="Oval 450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52" name="TextBox 451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326058" y="4947561"/>
            <a:ext cx="505256" cy="525740"/>
            <a:chOff x="5302703" y="2377401"/>
            <a:chExt cx="757451" cy="788159"/>
          </a:xfrm>
        </p:grpSpPr>
        <p:sp>
          <p:nvSpPr>
            <p:cNvPr id="454" name="Oval 453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56" name="Group 455"/>
          <p:cNvGrpSpPr/>
          <p:nvPr/>
        </p:nvGrpSpPr>
        <p:grpSpPr>
          <a:xfrm>
            <a:off x="7863668" y="4955056"/>
            <a:ext cx="505256" cy="525740"/>
            <a:chOff x="5302703" y="2377401"/>
            <a:chExt cx="757451" cy="788159"/>
          </a:xfrm>
        </p:grpSpPr>
        <p:sp>
          <p:nvSpPr>
            <p:cNvPr id="457" name="Oval 456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58" name="TextBox 457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59" name="Group 458"/>
          <p:cNvGrpSpPr/>
          <p:nvPr/>
        </p:nvGrpSpPr>
        <p:grpSpPr>
          <a:xfrm>
            <a:off x="8371957" y="4956393"/>
            <a:ext cx="505256" cy="525740"/>
            <a:chOff x="5302703" y="2377401"/>
            <a:chExt cx="757451" cy="788159"/>
          </a:xfrm>
        </p:grpSpPr>
        <p:sp>
          <p:nvSpPr>
            <p:cNvPr id="460" name="Oval 459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61" name="TextBox 460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62" name="Group 461"/>
          <p:cNvGrpSpPr/>
          <p:nvPr/>
        </p:nvGrpSpPr>
        <p:grpSpPr>
          <a:xfrm>
            <a:off x="6297198" y="5463975"/>
            <a:ext cx="505256" cy="525740"/>
            <a:chOff x="5302703" y="2377401"/>
            <a:chExt cx="757451" cy="788159"/>
          </a:xfrm>
        </p:grpSpPr>
        <p:sp>
          <p:nvSpPr>
            <p:cNvPr id="463" name="Oval 462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6834808" y="5471470"/>
            <a:ext cx="505256" cy="525740"/>
            <a:chOff x="5302703" y="2377401"/>
            <a:chExt cx="757451" cy="788159"/>
          </a:xfrm>
        </p:grpSpPr>
        <p:sp>
          <p:nvSpPr>
            <p:cNvPr id="466" name="Oval 465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67" name="TextBox 466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68" name="Group 467"/>
          <p:cNvGrpSpPr/>
          <p:nvPr/>
        </p:nvGrpSpPr>
        <p:grpSpPr>
          <a:xfrm>
            <a:off x="7340064" y="5461203"/>
            <a:ext cx="505256" cy="525740"/>
            <a:chOff x="5302703" y="2377401"/>
            <a:chExt cx="757451" cy="788159"/>
          </a:xfrm>
        </p:grpSpPr>
        <p:sp>
          <p:nvSpPr>
            <p:cNvPr id="469" name="Oval 468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70" name="TextBox 469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71" name="Group 470"/>
          <p:cNvGrpSpPr/>
          <p:nvPr/>
        </p:nvGrpSpPr>
        <p:grpSpPr>
          <a:xfrm>
            <a:off x="7877674" y="5468698"/>
            <a:ext cx="505256" cy="525740"/>
            <a:chOff x="5302703" y="2377401"/>
            <a:chExt cx="757451" cy="788159"/>
          </a:xfrm>
        </p:grpSpPr>
        <p:sp>
          <p:nvSpPr>
            <p:cNvPr id="472" name="Oval 471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grpSp>
        <p:nvGrpSpPr>
          <p:cNvPr id="474" name="Group 473"/>
          <p:cNvGrpSpPr/>
          <p:nvPr/>
        </p:nvGrpSpPr>
        <p:grpSpPr>
          <a:xfrm>
            <a:off x="8385963" y="5470035"/>
            <a:ext cx="505256" cy="525740"/>
            <a:chOff x="5302703" y="2377401"/>
            <a:chExt cx="757451" cy="788159"/>
          </a:xfrm>
        </p:grpSpPr>
        <p:sp>
          <p:nvSpPr>
            <p:cNvPr id="475" name="Oval 474"/>
            <p:cNvSpPr/>
            <p:nvPr/>
          </p:nvSpPr>
          <p:spPr>
            <a:xfrm>
              <a:off x="5302703" y="2377401"/>
              <a:ext cx="757451" cy="78815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 b="1"/>
            </a:p>
          </p:txBody>
        </p:sp>
        <p:sp>
          <p:nvSpPr>
            <p:cNvPr id="476" name="TextBox 475"/>
            <p:cNvSpPr txBox="1"/>
            <p:nvPr/>
          </p:nvSpPr>
          <p:spPr>
            <a:xfrm>
              <a:off x="5466969" y="2597983"/>
              <a:ext cx="525432" cy="34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 smtClean="0"/>
                <a:t>0.1</a:t>
              </a:r>
              <a:endParaRPr lang="en-GB" sz="900" b="1" dirty="0"/>
            </a:p>
          </p:txBody>
        </p:sp>
      </p:grpSp>
      <p:sp>
        <p:nvSpPr>
          <p:cNvPr id="477" name="Rectangle 476"/>
          <p:cNvSpPr/>
          <p:nvPr/>
        </p:nvSpPr>
        <p:spPr>
          <a:xfrm>
            <a:off x="4767069" y="116632"/>
            <a:ext cx="8130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>
                <a:solidFill>
                  <a:srgbClr val="0070C0"/>
                </a:solidFill>
              </a:rPr>
              <a:t>. 7</a:t>
            </a:r>
            <a:endParaRPr lang="en-GB" sz="44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18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722" y="260648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Use the </a:t>
            </a:r>
            <a:r>
              <a:rPr lang="en-GB" sz="2400" dirty="0" smtClean="0">
                <a:solidFill>
                  <a:srgbClr val="FF0000"/>
                </a:solidFill>
              </a:rPr>
              <a:t>division algorithm </a:t>
            </a:r>
            <a:r>
              <a:rPr lang="en-GB" sz="2400" dirty="0" smtClean="0"/>
              <a:t>to find the </a:t>
            </a:r>
            <a:r>
              <a:rPr lang="en-GB" sz="2400" dirty="0" smtClean="0">
                <a:solidFill>
                  <a:srgbClr val="FF0000"/>
                </a:solidFill>
              </a:rPr>
              <a:t>quotients</a:t>
            </a:r>
            <a:r>
              <a:rPr lang="en-GB" sz="2400" dirty="0" smtClean="0"/>
              <a:t>: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4589" y="1229697"/>
            <a:ext cx="27093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38.4 ÷ 3 =</a:t>
            </a:r>
            <a:endParaRPr lang="en-GB" sz="4400" dirty="0"/>
          </a:p>
        </p:txBody>
      </p:sp>
      <p:sp>
        <p:nvSpPr>
          <p:cNvPr id="4" name="Rectangle 3"/>
          <p:cNvSpPr/>
          <p:nvPr/>
        </p:nvSpPr>
        <p:spPr>
          <a:xfrm>
            <a:off x="461221" y="2199640"/>
            <a:ext cx="27093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38.4 ÷ 2 =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477853" y="3169583"/>
            <a:ext cx="27093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38.4 ÷ 4 =</a:t>
            </a:r>
            <a:endParaRPr lang="en-GB" sz="4400" dirty="0"/>
          </a:p>
        </p:txBody>
      </p:sp>
      <p:sp>
        <p:nvSpPr>
          <p:cNvPr id="9" name="Rectangle 8"/>
          <p:cNvSpPr/>
          <p:nvPr/>
        </p:nvSpPr>
        <p:spPr>
          <a:xfrm>
            <a:off x="477852" y="4365104"/>
            <a:ext cx="86661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Using your knowledge of </a:t>
            </a:r>
            <a:r>
              <a:rPr lang="en-GB" sz="3200" dirty="0" smtClean="0">
                <a:solidFill>
                  <a:srgbClr val="FF0000"/>
                </a:solidFill>
              </a:rPr>
              <a:t>divisibility</a:t>
            </a:r>
            <a:r>
              <a:rPr lang="en-GB" sz="3200" dirty="0" smtClean="0"/>
              <a:t> rules, which other </a:t>
            </a:r>
            <a:r>
              <a:rPr lang="en-GB" sz="3200" dirty="0" smtClean="0">
                <a:solidFill>
                  <a:srgbClr val="FF0000"/>
                </a:solidFill>
              </a:rPr>
              <a:t>divisors</a:t>
            </a:r>
            <a:r>
              <a:rPr lang="en-GB" sz="3200" dirty="0" smtClean="0"/>
              <a:t> will leave no </a:t>
            </a:r>
            <a:r>
              <a:rPr lang="en-GB" sz="3200" dirty="0" smtClean="0">
                <a:solidFill>
                  <a:srgbClr val="FF0000"/>
                </a:solidFill>
              </a:rPr>
              <a:t>remainder</a:t>
            </a:r>
            <a:r>
              <a:rPr lang="en-GB" sz="3200" dirty="0" smtClean="0"/>
              <a:t>?</a:t>
            </a:r>
          </a:p>
          <a:p>
            <a:endParaRPr lang="en-GB" sz="3200" dirty="0"/>
          </a:p>
          <a:p>
            <a:r>
              <a:rPr lang="en-GB" sz="3200" dirty="0" smtClean="0"/>
              <a:t>Check that you are correct.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000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722" y="260648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if the divisor is a decimal?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4589" y="1229697"/>
            <a:ext cx="27093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96 ÷ 0.8 =</a:t>
            </a:r>
            <a:endParaRPr lang="en-GB" sz="4400" dirty="0"/>
          </a:p>
        </p:txBody>
      </p:sp>
      <p:sp>
        <p:nvSpPr>
          <p:cNvPr id="7" name="Rectangle 6"/>
          <p:cNvSpPr/>
          <p:nvPr/>
        </p:nvSpPr>
        <p:spPr>
          <a:xfrm>
            <a:off x="452062" y="2636912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Can you find a related calculation?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722" y="260648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about multiplying decimals?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2062" y="2636912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Can you find a related calculation?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9752" y="1230144"/>
            <a:ext cx="27302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1.5 </a:t>
            </a:r>
            <a:r>
              <a:rPr lang="en-GB" sz="4400" dirty="0"/>
              <a:t>× </a:t>
            </a:r>
            <a:r>
              <a:rPr lang="en-GB" sz="4400" dirty="0" smtClean="0"/>
              <a:t>19 =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28413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722" y="260648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What about multiplying decimals?</a:t>
            </a:r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2062" y="2636912"/>
            <a:ext cx="85647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How can we use our multiplication algorithms?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9752" y="1230144"/>
            <a:ext cx="27302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smtClean="0"/>
              <a:t>1.5 </a:t>
            </a:r>
            <a:r>
              <a:rPr lang="en-GB" sz="4400" dirty="0"/>
              <a:t>× </a:t>
            </a:r>
            <a:r>
              <a:rPr lang="en-GB" sz="4400" dirty="0" smtClean="0"/>
              <a:t>19 =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2790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3450</TotalTime>
  <Words>613</Words>
  <Application>Microsoft Office PowerPoint</Application>
  <PresentationFormat>On-screen Show (4:3)</PresentationFormat>
  <Paragraphs>321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Design</vt:lpstr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74</cp:revision>
  <dcterms:created xsi:type="dcterms:W3CDTF">2013-11-13T20:58:01Z</dcterms:created>
  <dcterms:modified xsi:type="dcterms:W3CDTF">2016-12-09T11:05:26Z</dcterms:modified>
</cp:coreProperties>
</file>