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303" r:id="rId2"/>
    <p:sldId id="304" r:id="rId3"/>
    <p:sldId id="305" r:id="rId4"/>
    <p:sldId id="306" r:id="rId5"/>
    <p:sldId id="307" r:id="rId6"/>
    <p:sldId id="30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87389" autoAdjust="0"/>
  </p:normalViewPr>
  <p:slideViewPr>
    <p:cSldViewPr>
      <p:cViewPr>
        <p:scale>
          <a:sx n="67" d="100"/>
          <a:sy n="67" d="100"/>
        </p:scale>
        <p:origin x="-7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Rectangle 5"/>
          <p:cNvSpPr txBox="1">
            <a:spLocks noChangeArrowheads="1"/>
          </p:cNvSpPr>
          <p:nvPr userDrawn="1"/>
        </p:nvSpPr>
        <p:spPr bwMode="auto">
          <a:xfrm>
            <a:off x="3276600" y="6265118"/>
            <a:ext cx="332000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1" latinLnBrk="0" hangingPunct="1">
              <a:defRPr sz="1400" i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AU" dirty="0" smtClean="0"/>
              <a:t>Lesson taken from </a:t>
            </a:r>
            <a:r>
              <a:rPr lang="en-AU" dirty="0" err="1" smtClean="0"/>
              <a:t>NRich</a:t>
            </a:r>
            <a:endParaRPr lang="en-AU" dirty="0" smtClean="0"/>
          </a:p>
          <a:p>
            <a:pPr>
              <a:defRPr/>
            </a:pPr>
            <a:r>
              <a:rPr lang="en-AU" dirty="0" smtClean="0"/>
              <a:t>Changing Areas, changing perimeters.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332000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i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AU" dirty="0" smtClean="0"/>
              <a:t>Lesson taken from Standards Unit</a:t>
            </a:r>
          </a:p>
          <a:p>
            <a:pPr>
              <a:defRPr/>
            </a:pPr>
            <a:r>
              <a:rPr lang="en-AU" dirty="0" smtClean="0"/>
              <a:t>A4 Evaluating algebraic expressions</a:t>
            </a:r>
            <a:endParaRPr lang="en-A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465945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en-GB" sz="5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endParaRPr lang="en-GB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3055776"/>
            <a:ext cx="61926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What </a:t>
            </a:r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does this statement say in words?</a:t>
            </a:r>
          </a:p>
          <a:p>
            <a:endParaRPr lang="en-GB" sz="2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Do you think it is true?</a:t>
            </a:r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88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465945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en-GB" sz="5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endParaRPr lang="en-GB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3055776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Can you find any values </a:t>
            </a:r>
            <a:r>
              <a:rPr lang="en-US" sz="2400" dirty="0"/>
              <a:t>of </a:t>
            </a:r>
            <a:r>
              <a:rPr lang="en-US" sz="2400" i="1" dirty="0"/>
              <a:t>x </a:t>
            </a:r>
            <a:r>
              <a:rPr lang="en-US" sz="2400" dirty="0"/>
              <a:t>and </a:t>
            </a:r>
            <a:r>
              <a:rPr lang="en-US" sz="2400" i="1" dirty="0"/>
              <a:t>y </a:t>
            </a:r>
            <a:r>
              <a:rPr lang="en-US" sz="2400" dirty="0"/>
              <a:t>which will prove that the statement is not always </a:t>
            </a:r>
            <a:r>
              <a:rPr lang="en-US" sz="2400" dirty="0" smtClean="0"/>
              <a:t>true?</a:t>
            </a:r>
            <a:endParaRPr lang="en-GB" sz="3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15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465945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en-GB" sz="5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endParaRPr lang="en-GB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3070546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Can you spot </a:t>
            </a:r>
            <a:r>
              <a:rPr lang="en-US" sz="2400" dirty="0"/>
              <a:t>any values that make the statement </a:t>
            </a:r>
            <a:r>
              <a:rPr lang="en-US" sz="2400" dirty="0" smtClean="0"/>
              <a:t>true? 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48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465945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GB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en-GB" sz="5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endParaRPr lang="en-GB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3055776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have found that this statement is </a:t>
            </a:r>
            <a:r>
              <a:rPr lang="en-US" sz="2400" dirty="0" smtClean="0">
                <a:solidFill>
                  <a:srgbClr val="FF0000"/>
                </a:solidFill>
              </a:rPr>
              <a:t>SOMETIMES TRUE</a:t>
            </a:r>
            <a:endParaRPr lang="en-GB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80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8107" y="519063"/>
            <a:ext cx="8568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You will now consider </a:t>
            </a:r>
            <a:r>
              <a:rPr lang="en-US" sz="2400" dirty="0"/>
              <a:t>a collection of statements in a similar way.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The </a:t>
            </a:r>
            <a:r>
              <a:rPr lang="en-US" sz="2400" dirty="0"/>
              <a:t>objective of the session is for </a:t>
            </a:r>
            <a:r>
              <a:rPr lang="en-US" sz="2400" dirty="0" smtClean="0"/>
              <a:t>each pair to produce </a:t>
            </a:r>
            <a:r>
              <a:rPr lang="en-US" sz="2400" dirty="0"/>
              <a:t>a poster which shows each statement classified according to whether it is </a:t>
            </a:r>
            <a:r>
              <a:rPr lang="en-US" sz="2400" dirty="0" smtClean="0">
                <a:solidFill>
                  <a:srgbClr val="FF0000"/>
                </a:solidFill>
              </a:rPr>
              <a:t>always true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sometimes true</a:t>
            </a:r>
            <a:r>
              <a:rPr lang="en-US" sz="2400" dirty="0" smtClean="0"/>
              <a:t>, </a:t>
            </a:r>
            <a:r>
              <a:rPr lang="en-US" sz="2400" dirty="0"/>
              <a:t>or </a:t>
            </a:r>
            <a:r>
              <a:rPr lang="en-US" sz="2400" dirty="0">
                <a:solidFill>
                  <a:srgbClr val="FF0000"/>
                </a:solidFill>
              </a:rPr>
              <a:t>never true </a:t>
            </a:r>
            <a:r>
              <a:rPr lang="en-US" sz="2400" dirty="0"/>
              <a:t> </a:t>
            </a:r>
            <a:endParaRPr lang="en-GB" sz="2400" dirty="0"/>
          </a:p>
          <a:p>
            <a:endParaRPr lang="en-GB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3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8107" y="519063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/>
              <a:t>I</a:t>
            </a:r>
            <a:r>
              <a:rPr lang="en-US" sz="2400" dirty="0" smtClean="0"/>
              <a:t>f </a:t>
            </a:r>
            <a:r>
              <a:rPr lang="en-US" sz="2400" dirty="0"/>
              <a:t>it is sometimes true, then write examples around the statement to show when it is true and when it is not true</a:t>
            </a:r>
            <a:r>
              <a:rPr lang="en-US" sz="2400" dirty="0" smtClean="0"/>
              <a:t>;</a:t>
            </a:r>
          </a:p>
          <a:p>
            <a:pPr lvl="0"/>
            <a:endParaRPr lang="en-US" sz="2400" dirty="0"/>
          </a:p>
          <a:p>
            <a:pPr lvl="0"/>
            <a:endParaRPr lang="en-GB" sz="2400" dirty="0"/>
          </a:p>
          <a:p>
            <a:pPr lvl="0"/>
            <a:r>
              <a:rPr lang="en-US" sz="2400" dirty="0"/>
              <a:t>if it is always true, then </a:t>
            </a:r>
            <a:r>
              <a:rPr lang="en-US" sz="2400" dirty="0" smtClean="0"/>
              <a:t>give </a:t>
            </a:r>
            <a:r>
              <a:rPr lang="en-US" sz="2400" dirty="0"/>
              <a:t>a variety of examples demonstrating that it is true, using large numbers, decimals, fractions and negative numbers if possible</a:t>
            </a:r>
            <a:r>
              <a:rPr lang="en-US" sz="2400" dirty="0" smtClean="0"/>
              <a:t>;</a:t>
            </a:r>
          </a:p>
          <a:p>
            <a:pPr lvl="0"/>
            <a:endParaRPr lang="en-US" sz="2400" dirty="0"/>
          </a:p>
          <a:p>
            <a:pPr lvl="0"/>
            <a:endParaRPr lang="en-GB" sz="2400" dirty="0"/>
          </a:p>
          <a:p>
            <a:pPr lvl="0"/>
            <a:r>
              <a:rPr lang="en-US" sz="2400" dirty="0"/>
              <a:t>if it is never true, then </a:t>
            </a:r>
            <a:r>
              <a:rPr lang="en-US" sz="2400" dirty="0" smtClean="0"/>
              <a:t>say </a:t>
            </a:r>
            <a:r>
              <a:rPr lang="en-US" sz="2400"/>
              <a:t>how </a:t>
            </a:r>
            <a:r>
              <a:rPr lang="en-US" sz="2400" smtClean="0"/>
              <a:t>you </a:t>
            </a:r>
            <a:r>
              <a:rPr lang="en-US" sz="2400" dirty="0"/>
              <a:t>can be sure of this.</a:t>
            </a:r>
            <a:endParaRPr lang="en-GB" sz="2400" dirty="0"/>
          </a:p>
          <a:p>
            <a:r>
              <a:rPr lang="en-US" sz="2400" dirty="0"/>
              <a:t> </a:t>
            </a:r>
            <a:endParaRPr lang="en-GB" sz="2400" dirty="0"/>
          </a:p>
          <a:p>
            <a:endParaRPr lang="en-GB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86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3745</TotalTime>
  <Words>192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</dc:creator>
  <cp:lastModifiedBy>Warden, M</cp:lastModifiedBy>
  <cp:revision>78</cp:revision>
  <dcterms:created xsi:type="dcterms:W3CDTF">2013-11-13T20:58:01Z</dcterms:created>
  <dcterms:modified xsi:type="dcterms:W3CDTF">2016-11-02T22:58:59Z</dcterms:modified>
</cp:coreProperties>
</file>