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5" r:id="rId2"/>
  </p:sldMasterIdLst>
  <p:notesMasterIdLst>
    <p:notesMasterId r:id="rId18"/>
  </p:notesMasterIdLst>
  <p:sldIdLst>
    <p:sldId id="260" r:id="rId3"/>
    <p:sldId id="261" r:id="rId4"/>
    <p:sldId id="262" r:id="rId5"/>
    <p:sldId id="263" r:id="rId6"/>
    <p:sldId id="258" r:id="rId7"/>
    <p:sldId id="268" r:id="rId8"/>
    <p:sldId id="269" r:id="rId9"/>
    <p:sldId id="270" r:id="rId10"/>
    <p:sldId id="271" r:id="rId11"/>
    <p:sldId id="274" r:id="rId12"/>
    <p:sldId id="259" r:id="rId13"/>
    <p:sldId id="273" r:id="rId14"/>
    <p:sldId id="272" r:id="rId15"/>
    <p:sldId id="264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75FD6C-1499-4BBA-A073-A956886047C5}" type="datetimeFigureOut">
              <a:rPr lang="en-GB" smtClean="0"/>
              <a:t>30/11/2016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CADFAF-EF4C-4B2D-A3FD-18B241DCE9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9641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latin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EF9BC-53F4-4112-98D3-B7B1EDD059F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0119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A5DCF-A413-4BA7-B0B3-506519AB8A0F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9608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BA6C2-B4DD-4B90-BC19-2A77FD4E0D6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021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2195A-3D20-4791-85F2-86762DFA185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01086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3D4B4-3B08-498F-8849-74DD41B47A1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9919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21AD8-742E-428B-8769-3AD966EEEB1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14820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C9F47-68D5-431C-AB0E-93A5418E07F4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16789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4F712-3742-4037-97B2-5ABE3BE8A47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50850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D78BB-81DD-48CA-861A-9C956CFE195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26958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C2C1F-DE83-4089-8DD4-F476FF032FD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54185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909AA-62D1-4959-BA14-3E06CD5E6BD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517027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25D44-B72A-48A8-B437-7B3170766D2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451825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EF9BC-53F4-4112-98D3-B7B1EDD059F3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A5DCF-A413-4BA7-B0B3-506519AB8A0F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BA6C2-B4DD-4B90-BC19-2A77FD4E0D67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2195A-3D20-4791-85F2-86762DFA1855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3D4B4-3B08-498F-8849-74DD41B47A10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21AD8-742E-428B-8769-3AD966EEEB13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C9F47-68D5-431C-AB0E-93A5418E07F4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4F712-3742-4037-97B2-5ABE3BE8A47D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D78BB-81DD-48CA-861A-9C956CFE195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C2C1F-DE83-4089-8DD4-F476FF032FD7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909AA-62D1-4959-BA14-3E06CD5E6BDD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7C82920-F566-4C94-BCF3-C97328E55F3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05228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anose="020F050202020403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7C82920-F566-4C94-BCF3-C97328E55F3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868" y="1052736"/>
            <a:ext cx="7210747" cy="4753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9393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88640"/>
            <a:ext cx="5859338" cy="6468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513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260648"/>
            <a:ext cx="7772400" cy="1470025"/>
          </a:xfrm>
        </p:spPr>
        <p:txBody>
          <a:bodyPr/>
          <a:lstStyle/>
          <a:p>
            <a:r>
              <a:rPr lang="en-GB" dirty="0" smtClean="0"/>
              <a:t>Muffins normally come in packets of 4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060848"/>
            <a:ext cx="5334000" cy="397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1714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620122"/>
            <a:ext cx="7772400" cy="1470025"/>
          </a:xfrm>
        </p:spPr>
        <p:txBody>
          <a:bodyPr/>
          <a:lstStyle/>
          <a:p>
            <a:r>
              <a:rPr lang="en-GB" sz="4800" dirty="0" smtClean="0"/>
              <a:t>If I had           muffins how many packets could I make?</a:t>
            </a:r>
            <a:endParaRPr lang="en-GB" sz="4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636912"/>
            <a:ext cx="5334000" cy="397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131840" y="200299"/>
            <a:ext cx="1224136" cy="792088"/>
          </a:xfrm>
          <a:prstGeom prst="rect">
            <a:avLst/>
          </a:prstGeom>
          <a:noFill/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7975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196752"/>
            <a:ext cx="8733656" cy="3168352"/>
          </a:xfrm>
        </p:spPr>
        <p:txBody>
          <a:bodyPr>
            <a:noAutofit/>
          </a:bodyPr>
          <a:lstStyle/>
          <a:p>
            <a:r>
              <a:rPr lang="en-GB" sz="3600" dirty="0" smtClean="0"/>
              <a:t>Rachel has 2 muffins left over at the end of her shift.</a:t>
            </a:r>
            <a:br>
              <a:rPr lang="en-GB" sz="3600" dirty="0" smtClean="0"/>
            </a:br>
            <a:r>
              <a:rPr lang="en-GB" sz="3600" dirty="0"/>
              <a:t/>
            </a:r>
            <a:br>
              <a:rPr lang="en-GB" sz="3600" dirty="0"/>
            </a:br>
            <a:r>
              <a:rPr lang="en-GB" sz="3600" dirty="0" smtClean="0"/>
              <a:t>In your pairs - discuss</a:t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How many muffins might she have started with? </a:t>
            </a:r>
            <a:r>
              <a:rPr lang="en-GB" sz="3600" dirty="0"/>
              <a:t>Can you explain your reasons?</a:t>
            </a:r>
            <a:br>
              <a:rPr lang="en-GB" sz="3600" dirty="0"/>
            </a:br>
            <a:endParaRPr lang="en-GB" sz="36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51"/>
          <a:stretch/>
        </p:blipFill>
        <p:spPr bwMode="auto">
          <a:xfrm>
            <a:off x="467544" y="4653136"/>
            <a:ext cx="2808312" cy="1855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8961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81430"/>
            <a:ext cx="5555605" cy="3204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539552" y="3933056"/>
            <a:ext cx="800677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A supermarket has a deal where they are selling 6 muffins for the price of 4.</a:t>
            </a:r>
          </a:p>
          <a:p>
            <a:endParaRPr lang="en-GB" sz="2800" dirty="0"/>
          </a:p>
          <a:p>
            <a:r>
              <a:rPr lang="en-GB" sz="2800" dirty="0" smtClean="0"/>
              <a:t>The </a:t>
            </a:r>
            <a:r>
              <a:rPr lang="en-GB" sz="2800" dirty="0"/>
              <a:t>shop has 848 muffins to </a:t>
            </a:r>
            <a:r>
              <a:rPr lang="en-GB" sz="2800" dirty="0" smtClean="0"/>
              <a:t>sell. </a:t>
            </a:r>
          </a:p>
          <a:p>
            <a:endParaRPr lang="en-GB" sz="2800" dirty="0"/>
          </a:p>
          <a:p>
            <a:r>
              <a:rPr lang="en-GB" sz="2800" dirty="0" smtClean="0"/>
              <a:t>Can </a:t>
            </a:r>
            <a:r>
              <a:rPr lang="en-GB" sz="2800" dirty="0"/>
              <a:t>they get rid of them all using this offer?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6930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81430"/>
            <a:ext cx="5555605" cy="3204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539552" y="3933056"/>
            <a:ext cx="800677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A supermarket has a deal where they are selling 6 muffins for the price of 4.</a:t>
            </a:r>
          </a:p>
          <a:p>
            <a:endParaRPr lang="en-GB" sz="2800" dirty="0"/>
          </a:p>
          <a:p>
            <a:r>
              <a:rPr lang="en-GB" sz="2800" dirty="0" smtClean="0"/>
              <a:t>What calculation can you do to check?</a:t>
            </a:r>
            <a:endParaRPr lang="en-GB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3732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3851920" y="2708920"/>
            <a:ext cx="0" cy="8514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851920" y="2708920"/>
            <a:ext cx="208823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4067944" y="2790892"/>
            <a:ext cx="175560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8  4  8</a:t>
            </a:r>
            <a:endParaRPr lang="en-GB" sz="4400" dirty="0"/>
          </a:p>
        </p:txBody>
      </p:sp>
      <p:sp>
        <p:nvSpPr>
          <p:cNvPr id="9" name="Rectangle 8"/>
          <p:cNvSpPr/>
          <p:nvPr/>
        </p:nvSpPr>
        <p:spPr>
          <a:xfrm>
            <a:off x="3330441" y="2790892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/>
              <a:t>6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2140" y="332656"/>
            <a:ext cx="80067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Try this calculation on your whiteboard</a:t>
            </a:r>
            <a:endParaRPr lang="en-GB" sz="2800" dirty="0"/>
          </a:p>
        </p:txBody>
      </p:sp>
      <p:sp>
        <p:nvSpPr>
          <p:cNvPr id="17" name="Rectangle 16"/>
          <p:cNvSpPr/>
          <p:nvPr/>
        </p:nvSpPr>
        <p:spPr>
          <a:xfrm>
            <a:off x="4116674" y="1949443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70C0"/>
                </a:solidFill>
              </a:rPr>
              <a:t>1</a:t>
            </a:r>
            <a:endParaRPr lang="en-GB" sz="4400" dirty="0">
              <a:solidFill>
                <a:srgbClr val="0070C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546998" y="2691780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solidFill>
                  <a:srgbClr val="0070C0"/>
                </a:solidFill>
              </a:rPr>
              <a:t>2</a:t>
            </a:r>
            <a:endParaRPr lang="en-GB" sz="2800" dirty="0">
              <a:solidFill>
                <a:srgbClr val="0070C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682612" y="1949443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70C0"/>
                </a:solidFill>
              </a:rPr>
              <a:t>4</a:t>
            </a:r>
            <a:endParaRPr lang="en-GB" sz="4400" dirty="0">
              <a:solidFill>
                <a:srgbClr val="0070C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248550" y="1949443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70C0"/>
                </a:solidFill>
              </a:rPr>
              <a:t>1</a:t>
            </a:r>
            <a:endParaRPr lang="en-GB" sz="4400" dirty="0">
              <a:solidFill>
                <a:srgbClr val="0070C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928034" y="2095080"/>
            <a:ext cx="2316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solidFill>
                  <a:srgbClr val="0070C0"/>
                </a:solidFill>
              </a:rPr>
              <a:t>Remainder 2</a:t>
            </a:r>
            <a:endParaRPr lang="en-GB" sz="2800" dirty="0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67079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3851920" y="2708920"/>
            <a:ext cx="0" cy="8514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851920" y="2708920"/>
            <a:ext cx="208823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4067944" y="2790892"/>
            <a:ext cx="175560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8  4  8</a:t>
            </a:r>
            <a:endParaRPr lang="en-GB" sz="4400" dirty="0"/>
          </a:p>
        </p:txBody>
      </p:sp>
      <p:sp>
        <p:nvSpPr>
          <p:cNvPr id="9" name="Rectangle 8"/>
          <p:cNvSpPr/>
          <p:nvPr/>
        </p:nvSpPr>
        <p:spPr>
          <a:xfrm>
            <a:off x="3330441" y="2790892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/>
              <a:t>6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2140" y="332656"/>
            <a:ext cx="80067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Key vocabulary:</a:t>
            </a:r>
            <a:endParaRPr lang="en-GB" sz="2800" dirty="0"/>
          </a:p>
        </p:txBody>
      </p:sp>
      <p:sp>
        <p:nvSpPr>
          <p:cNvPr id="17" name="Rectangle 16"/>
          <p:cNvSpPr/>
          <p:nvPr/>
        </p:nvSpPr>
        <p:spPr>
          <a:xfrm>
            <a:off x="4116674" y="1949443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70C0"/>
                </a:solidFill>
              </a:rPr>
              <a:t>1</a:t>
            </a:r>
            <a:endParaRPr lang="en-GB" sz="4400" dirty="0">
              <a:solidFill>
                <a:srgbClr val="0070C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546998" y="2691780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solidFill>
                  <a:srgbClr val="0070C0"/>
                </a:solidFill>
              </a:rPr>
              <a:t>2</a:t>
            </a:r>
            <a:endParaRPr lang="en-GB" sz="2800" dirty="0">
              <a:solidFill>
                <a:srgbClr val="0070C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682612" y="1949443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70C0"/>
                </a:solidFill>
              </a:rPr>
              <a:t>4</a:t>
            </a:r>
            <a:endParaRPr lang="en-GB" sz="4400" dirty="0">
              <a:solidFill>
                <a:srgbClr val="0070C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248550" y="1949443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70C0"/>
                </a:solidFill>
              </a:rPr>
              <a:t>1</a:t>
            </a:r>
            <a:endParaRPr lang="en-GB" sz="4400" dirty="0">
              <a:solidFill>
                <a:srgbClr val="0070C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928034" y="2095080"/>
            <a:ext cx="2316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Remainder</a:t>
            </a:r>
            <a:r>
              <a:rPr lang="en-GB" sz="2800" dirty="0" smtClean="0">
                <a:solidFill>
                  <a:srgbClr val="0070C0"/>
                </a:solidFill>
              </a:rPr>
              <a:t> 2</a:t>
            </a:r>
            <a:endParaRPr lang="en-GB" sz="2800" dirty="0">
              <a:solidFill>
                <a:srgbClr val="0070C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023280" y="3566305"/>
            <a:ext cx="23163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smtClean="0">
                <a:solidFill>
                  <a:srgbClr val="FF0000"/>
                </a:solidFill>
              </a:rPr>
              <a:t>Dividend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551422" y="2814907"/>
            <a:ext cx="17963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smtClean="0">
                <a:solidFill>
                  <a:srgbClr val="FF0000"/>
                </a:solidFill>
              </a:rPr>
              <a:t>Divisor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023280" y="1303112"/>
            <a:ext cx="19369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smtClean="0">
                <a:solidFill>
                  <a:srgbClr val="FF0000"/>
                </a:solidFill>
              </a:rPr>
              <a:t>Quotient</a:t>
            </a:r>
            <a:endParaRPr lang="en-GB" sz="3600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64793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81430"/>
            <a:ext cx="5555605" cy="3204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539552" y="3933056"/>
            <a:ext cx="800677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A supermarket has a deal where they are selling 6 muffins for the price of 4.</a:t>
            </a:r>
          </a:p>
          <a:p>
            <a:endParaRPr lang="en-GB" sz="2800" dirty="0"/>
          </a:p>
          <a:p>
            <a:r>
              <a:rPr lang="en-GB" sz="2800" dirty="0" smtClean="0"/>
              <a:t>The </a:t>
            </a:r>
            <a:r>
              <a:rPr lang="en-GB" sz="2800" dirty="0"/>
              <a:t>shop has </a:t>
            </a:r>
            <a:r>
              <a:rPr lang="en-GB" sz="2800" dirty="0" smtClean="0"/>
              <a:t>        muffins </a:t>
            </a:r>
            <a:r>
              <a:rPr lang="en-GB" sz="2800" dirty="0"/>
              <a:t>to </a:t>
            </a:r>
            <a:r>
              <a:rPr lang="en-GB" sz="2800" dirty="0" smtClean="0"/>
              <a:t>sell. </a:t>
            </a:r>
          </a:p>
          <a:p>
            <a:endParaRPr lang="en-GB" sz="2800" dirty="0"/>
          </a:p>
          <a:p>
            <a:r>
              <a:rPr lang="en-GB" sz="2800" dirty="0" smtClean="0"/>
              <a:t>Can </a:t>
            </a:r>
            <a:r>
              <a:rPr lang="en-GB" sz="2800" dirty="0"/>
              <a:t>they get rid of them all using this offer?</a:t>
            </a:r>
          </a:p>
        </p:txBody>
      </p:sp>
      <p:sp>
        <p:nvSpPr>
          <p:cNvPr id="2" name="Rectangle 1"/>
          <p:cNvSpPr/>
          <p:nvPr/>
        </p:nvSpPr>
        <p:spPr>
          <a:xfrm>
            <a:off x="2915816" y="5157192"/>
            <a:ext cx="648072" cy="6480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69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/>
          <a:lstStyle/>
          <a:p>
            <a:r>
              <a:rPr lang="en-GB" dirty="0" smtClean="0"/>
              <a:t>In your pairs…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GB" sz="2800" dirty="0" smtClean="0"/>
              <a:t>Can you create me a division question with a remainder of 2?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Can you create me a division question with a remainder of 5?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Can you create me a division question with a remainder of 3?</a:t>
            </a:r>
          </a:p>
          <a:p>
            <a:pPr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Now write them in your books. You should draw a diagram to represent your question.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05390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/>
          <a:lstStyle/>
          <a:p>
            <a:r>
              <a:rPr lang="en-GB" dirty="0" smtClean="0"/>
              <a:t>In your books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GB" sz="2800" dirty="0" smtClean="0"/>
              <a:t>Write down your three problems in your books.</a:t>
            </a:r>
          </a:p>
          <a:p>
            <a:pPr>
              <a:buNone/>
            </a:pPr>
            <a:endParaRPr lang="en-GB" sz="2800" dirty="0"/>
          </a:p>
          <a:p>
            <a:r>
              <a:rPr lang="en-GB" sz="2800" dirty="0" smtClean="0"/>
              <a:t>Draw a diagram to represent your question.</a:t>
            </a:r>
          </a:p>
          <a:p>
            <a:endParaRPr lang="en-GB" sz="2800" dirty="0"/>
          </a:p>
          <a:p>
            <a:r>
              <a:rPr lang="en-GB" sz="2800" dirty="0" smtClean="0"/>
              <a:t>Show the calculation to show the remainder.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5724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Problems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282918" y="1491714"/>
            <a:ext cx="4032448" cy="37856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I am thinking of a number that is 1 more than a multiple of 7.</a:t>
            </a:r>
          </a:p>
          <a:p>
            <a:endParaRPr lang="en-GB" sz="2400" dirty="0"/>
          </a:p>
          <a:p>
            <a:r>
              <a:rPr lang="en-GB" sz="2400" dirty="0" smtClean="0"/>
              <a:t>I am now thinking of a number that is 1 more than a multiple of 4.</a:t>
            </a:r>
            <a:endParaRPr lang="en-GB" sz="2400" dirty="0"/>
          </a:p>
          <a:p>
            <a:endParaRPr lang="en-GB" sz="2400" dirty="0" smtClean="0"/>
          </a:p>
          <a:p>
            <a:r>
              <a:rPr lang="en-GB" sz="2400" dirty="0" smtClean="0"/>
              <a:t>Could I be thinking of the same number?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2040" y="1491714"/>
            <a:ext cx="4032448" cy="37856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I am thinking of a number that is 3 more than a multiple of 5.</a:t>
            </a:r>
          </a:p>
          <a:p>
            <a:endParaRPr lang="en-GB" sz="2400" dirty="0"/>
          </a:p>
          <a:p>
            <a:r>
              <a:rPr lang="en-GB" sz="2400" dirty="0" smtClean="0"/>
              <a:t>I am now thinking of a number that is 8 more than a multiple of 10.</a:t>
            </a:r>
            <a:endParaRPr lang="en-GB" sz="2400" dirty="0"/>
          </a:p>
          <a:p>
            <a:endParaRPr lang="en-GB" sz="2400" dirty="0" smtClean="0"/>
          </a:p>
          <a:p>
            <a:r>
              <a:rPr lang="en-GB" sz="2400" dirty="0" smtClean="0"/>
              <a:t>Could I be thinking of the same number?</a:t>
            </a:r>
          </a:p>
        </p:txBody>
      </p:sp>
    </p:spTree>
    <p:extLst>
      <p:ext uri="{BB962C8B-B14F-4D97-AF65-F5344CB8AC3E}">
        <p14:creationId xmlns:p14="http://schemas.microsoft.com/office/powerpoint/2010/main" val="217018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Problems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282918" y="1415514"/>
            <a:ext cx="4032448" cy="37856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I am thinking of a number that is 3 more than a multiple of 6.</a:t>
            </a:r>
          </a:p>
          <a:p>
            <a:endParaRPr lang="en-GB" sz="2400" dirty="0"/>
          </a:p>
          <a:p>
            <a:r>
              <a:rPr lang="en-GB" sz="2400" dirty="0" smtClean="0"/>
              <a:t>I am now thinking of a number that is 2 more than a multiple of 4.</a:t>
            </a:r>
            <a:endParaRPr lang="en-GB" sz="2400" dirty="0"/>
          </a:p>
          <a:p>
            <a:endParaRPr lang="en-GB" sz="2400" dirty="0" smtClean="0"/>
          </a:p>
          <a:p>
            <a:r>
              <a:rPr lang="en-GB" sz="2400" dirty="0" smtClean="0"/>
              <a:t>Could I be thinking of the same number?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2040" y="1415514"/>
            <a:ext cx="4032448" cy="37856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I am thinking of a number that is 4 more than a multiple of 7.</a:t>
            </a:r>
          </a:p>
          <a:p>
            <a:endParaRPr lang="en-GB" sz="2400" dirty="0"/>
          </a:p>
          <a:p>
            <a:r>
              <a:rPr lang="en-GB" sz="2400" dirty="0" smtClean="0"/>
              <a:t>I am now thinking of a number that is 6 more than a multiple of 9.</a:t>
            </a:r>
            <a:endParaRPr lang="en-GB" sz="2400" dirty="0"/>
          </a:p>
          <a:p>
            <a:endParaRPr lang="en-GB" sz="2400" dirty="0" smtClean="0"/>
          </a:p>
          <a:p>
            <a:r>
              <a:rPr lang="en-GB" sz="2400" dirty="0" smtClean="0"/>
              <a:t>Could I be thinking of the same number?</a:t>
            </a:r>
          </a:p>
        </p:txBody>
      </p:sp>
    </p:spTree>
    <p:extLst>
      <p:ext uri="{BB962C8B-B14F-4D97-AF65-F5344CB8AC3E}">
        <p14:creationId xmlns:p14="http://schemas.microsoft.com/office/powerpoint/2010/main" val="1372914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2918" y="1415514"/>
            <a:ext cx="8390756" cy="56323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We know that </a:t>
            </a:r>
          </a:p>
          <a:p>
            <a:endParaRPr lang="en-GB" sz="2400" dirty="0"/>
          </a:p>
          <a:p>
            <a:r>
              <a:rPr lang="en-GB" sz="2400" dirty="0" smtClean="0"/>
              <a:t>When 59 is divided by 5, the remainder is 4</a:t>
            </a:r>
          </a:p>
          <a:p>
            <a:r>
              <a:rPr lang="en-GB" sz="2400" dirty="0" smtClean="0"/>
              <a:t>When 59 is divided by 4, the remainder is 3</a:t>
            </a:r>
          </a:p>
          <a:p>
            <a:r>
              <a:rPr lang="en-GB" sz="2400" dirty="0"/>
              <a:t>When 59 is divided by </a:t>
            </a:r>
            <a:r>
              <a:rPr lang="en-GB" sz="2400" dirty="0" smtClean="0"/>
              <a:t>3, </a:t>
            </a:r>
            <a:r>
              <a:rPr lang="en-GB" sz="2400" dirty="0"/>
              <a:t>the remainder is </a:t>
            </a:r>
            <a:r>
              <a:rPr lang="en-GB" sz="2400" dirty="0" smtClean="0"/>
              <a:t>2</a:t>
            </a:r>
          </a:p>
          <a:p>
            <a:r>
              <a:rPr lang="en-GB" sz="2400" dirty="0"/>
              <a:t>When 59 is divided by </a:t>
            </a:r>
            <a:r>
              <a:rPr lang="en-GB" sz="2400" dirty="0" smtClean="0"/>
              <a:t>2, </a:t>
            </a:r>
            <a:r>
              <a:rPr lang="en-GB" sz="2400" dirty="0"/>
              <a:t>the remainder is </a:t>
            </a:r>
            <a:r>
              <a:rPr lang="en-GB" sz="2400" dirty="0" smtClean="0"/>
              <a:t>1</a:t>
            </a:r>
            <a:endParaRPr lang="en-GB" sz="2400" dirty="0"/>
          </a:p>
          <a:p>
            <a:endParaRPr lang="en-GB" sz="2400" dirty="0" smtClean="0"/>
          </a:p>
          <a:p>
            <a:r>
              <a:rPr lang="en-GB" sz="2400" dirty="0" smtClean="0"/>
              <a:t>Can you find the smallest number with the property that when it is divided by each of the numbers 2 to 10, the remainder is always one less than the number it has been divided by?</a:t>
            </a:r>
          </a:p>
          <a:p>
            <a:endParaRPr lang="en-GB" sz="2400" dirty="0"/>
          </a:p>
          <a:p>
            <a:r>
              <a:rPr lang="en-GB" sz="2400" dirty="0" smtClean="0"/>
              <a:t>Don’t forget to explain your reasoning.</a:t>
            </a:r>
            <a:endParaRPr lang="en-GB" sz="2400" dirty="0"/>
          </a:p>
          <a:p>
            <a:endParaRPr lang="en-GB" sz="2400" dirty="0" smtClean="0"/>
          </a:p>
          <a:p>
            <a:endParaRPr lang="en-GB" sz="24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8420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2237</TotalTime>
  <Words>510</Words>
  <Application>Microsoft Office PowerPoint</Application>
  <PresentationFormat>On-screen Show (4:3)</PresentationFormat>
  <Paragraphs>84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Default Design</vt:lpstr>
      <vt:lpstr>Bluecoat</vt:lpstr>
      <vt:lpstr>PowerPoint Presentation</vt:lpstr>
      <vt:lpstr>PowerPoint Presentation</vt:lpstr>
      <vt:lpstr>Muffins normally come in packets of 4</vt:lpstr>
      <vt:lpstr>If I had           muffins how many packets could I make?</vt:lpstr>
      <vt:lpstr>Rachel has 2 muffins left over at the end of her shift.  In your pairs - discuss  How many muffins might she have started with? Can you explain your reasons?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 your pairs…</vt:lpstr>
      <vt:lpstr>In your books</vt:lpstr>
      <vt:lpstr>Problems</vt:lpstr>
      <vt:lpstr>Problems</vt:lpstr>
      <vt:lpstr>Challenge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Lorna</dc:creator>
  <cp:lastModifiedBy>Warden, M</cp:lastModifiedBy>
  <cp:revision>41</cp:revision>
  <dcterms:created xsi:type="dcterms:W3CDTF">2013-11-13T20:58:01Z</dcterms:created>
  <dcterms:modified xsi:type="dcterms:W3CDTF">2016-11-30T22:10:34Z</dcterms:modified>
</cp:coreProperties>
</file>