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8"/>
  </p:notesMasterIdLst>
  <p:sldIdLst>
    <p:sldId id="263" r:id="rId3"/>
    <p:sldId id="269" r:id="rId4"/>
    <p:sldId id="278" r:id="rId5"/>
    <p:sldId id="270" r:id="rId6"/>
    <p:sldId id="271" r:id="rId7"/>
    <p:sldId id="272" r:id="rId8"/>
    <p:sldId id="273" r:id="rId9"/>
    <p:sldId id="264" r:id="rId10"/>
    <p:sldId id="276" r:id="rId11"/>
    <p:sldId id="275" r:id="rId12"/>
    <p:sldId id="274" r:id="rId13"/>
    <p:sldId id="277" r:id="rId14"/>
    <p:sldId id="268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0"/>
  </p:normalViewPr>
  <p:slideViewPr>
    <p:cSldViewPr>
      <p:cViewPr varScale="1">
        <p:scale>
          <a:sx n="65" d="100"/>
          <a:sy n="65" d="100"/>
        </p:scale>
        <p:origin x="-142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525023-3A46-424A-AE9C-2CB946CCD43B}" type="datetimeFigureOut">
              <a:rPr lang="en-GB" smtClean="0"/>
              <a:t>08/11/2016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102CE-9A59-4DBC-96FF-37155ABAD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482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102CE-9A59-4DBC-96FF-37155ABADF7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729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Easier factor track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102CE-9A59-4DBC-96FF-37155ABADF7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197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this for advanced</a:t>
            </a:r>
            <a:r>
              <a:rPr lang="en-GB" baseline="0" dirty="0" smtClean="0"/>
              <a:t> track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102CE-9A59-4DBC-96FF-37155ABADF7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843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69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087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517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562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486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18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25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376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225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3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021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7325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7CFB874-0697-4B5B-81B9-7325BB74ABC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8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4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04664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If you have 8 square cm, in how many ways can you arrange them into rectangles?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755576" y="2111581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1588096" y="1719782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615988" y="3119693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1729033" y="2723649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2587352" y="2399613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2587352" y="3407725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1729033" y="3681028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940024" y="4005064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4721666" y="2276872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5362089" y="2276872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4721666" y="2910215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5362089" y="2910215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4721666" y="3543558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5362089" y="3543558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4721666" y="4176901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5362089" y="4176901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168034" y="1782208"/>
            <a:ext cx="53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4183605" y="3296677"/>
            <a:ext cx="53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46" name="Rectangle 45"/>
          <p:cNvSpPr/>
          <p:nvPr/>
        </p:nvSpPr>
        <p:spPr>
          <a:xfrm>
            <a:off x="6660232" y="1496873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6660232" y="2130216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6660232" y="2763559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660232" y="3396902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6660232" y="4042247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6660232" y="4675590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6660232" y="5308933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6660232" y="5942276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768712" y="973653"/>
            <a:ext cx="53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</a:t>
            </a:r>
            <a:endParaRPr lang="en-GB" sz="2800" dirty="0"/>
          </a:p>
        </p:txBody>
      </p:sp>
      <p:sp>
        <p:nvSpPr>
          <p:cNvPr id="55" name="TextBox 54"/>
          <p:cNvSpPr txBox="1"/>
          <p:nvPr/>
        </p:nvSpPr>
        <p:spPr>
          <a:xfrm>
            <a:off x="7330048" y="3724883"/>
            <a:ext cx="53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</a:t>
            </a:r>
            <a:endParaRPr lang="en-GB" sz="2800" dirty="0"/>
          </a:p>
        </p:txBody>
      </p:sp>
      <p:sp>
        <p:nvSpPr>
          <p:cNvPr id="56" name="TextBox 55"/>
          <p:cNvSpPr txBox="1"/>
          <p:nvPr/>
        </p:nvSpPr>
        <p:spPr>
          <a:xfrm>
            <a:off x="585594" y="5029020"/>
            <a:ext cx="56425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There are two </a:t>
            </a:r>
            <a:r>
              <a:rPr lang="en-GB" sz="2800" dirty="0" smtClean="0">
                <a:solidFill>
                  <a:srgbClr val="FF0000"/>
                </a:solidFill>
              </a:rPr>
              <a:t>factor pairs </a:t>
            </a:r>
            <a:r>
              <a:rPr lang="en-GB" sz="2800" dirty="0" smtClean="0"/>
              <a:t>of 8:</a:t>
            </a:r>
          </a:p>
          <a:p>
            <a:r>
              <a:rPr lang="en-GB" sz="2800" dirty="0" smtClean="0"/>
              <a:t>2 x 4 and 1 x 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582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5" grpId="0"/>
      <p:bldP spid="45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04664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If you have 8 square cm, in how many ways can you arrange them into rectangles?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755576" y="2111581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1588096" y="1719782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615988" y="3119693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1729033" y="2723649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2587352" y="2399613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2587352" y="3407725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1729033" y="3681028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940024" y="4005064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4721666" y="2276872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5362089" y="2276872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4721666" y="2910215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5362089" y="2910215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4721666" y="3543558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5362089" y="3543558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4721666" y="4176901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5362089" y="4176901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168034" y="1782208"/>
            <a:ext cx="53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4183605" y="3296677"/>
            <a:ext cx="53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46" name="Rectangle 45"/>
          <p:cNvSpPr/>
          <p:nvPr/>
        </p:nvSpPr>
        <p:spPr>
          <a:xfrm>
            <a:off x="6660232" y="1496873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6660232" y="2130216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6660232" y="2763559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660232" y="3396902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6660232" y="4042247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6660232" y="4675590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6660232" y="5308933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6660232" y="5942276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768712" y="973653"/>
            <a:ext cx="53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</a:t>
            </a:r>
            <a:endParaRPr lang="en-GB" sz="2800" dirty="0"/>
          </a:p>
        </p:txBody>
      </p:sp>
      <p:sp>
        <p:nvSpPr>
          <p:cNvPr id="55" name="TextBox 54"/>
          <p:cNvSpPr txBox="1"/>
          <p:nvPr/>
        </p:nvSpPr>
        <p:spPr>
          <a:xfrm>
            <a:off x="7330048" y="3724883"/>
            <a:ext cx="53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</a:t>
            </a:r>
            <a:endParaRPr lang="en-GB" sz="2800" dirty="0"/>
          </a:p>
        </p:txBody>
      </p:sp>
      <p:sp>
        <p:nvSpPr>
          <p:cNvPr id="56" name="TextBox 55"/>
          <p:cNvSpPr txBox="1"/>
          <p:nvPr/>
        </p:nvSpPr>
        <p:spPr>
          <a:xfrm>
            <a:off x="585594" y="5029020"/>
            <a:ext cx="56425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There are four </a:t>
            </a:r>
            <a:r>
              <a:rPr lang="en-GB" sz="2800" dirty="0" smtClean="0">
                <a:solidFill>
                  <a:srgbClr val="FF0000"/>
                </a:solidFill>
              </a:rPr>
              <a:t>factors </a:t>
            </a:r>
            <a:r>
              <a:rPr lang="en-GB" sz="2800" dirty="0" smtClean="0"/>
              <a:t>of 8:</a:t>
            </a:r>
          </a:p>
          <a:p>
            <a:r>
              <a:rPr lang="en-GB" sz="2800" dirty="0" smtClean="0"/>
              <a:t>1, 2 ,4 and 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140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04664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If you have 8 square cm, in how many ways can you arrange them into rectangles?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755576" y="2111581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1588096" y="1719782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615988" y="3119693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1729033" y="2723649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2587352" y="2399613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2587352" y="3407725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1729033" y="3681028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940024" y="4005064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4721666" y="2276872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5362089" y="2276872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4721666" y="2910215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5362089" y="2910215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4721666" y="3543558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5362089" y="3543558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4721666" y="4176901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5362089" y="4176901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168034" y="1782208"/>
            <a:ext cx="53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4183605" y="3296677"/>
            <a:ext cx="53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46" name="Rectangle 45"/>
          <p:cNvSpPr/>
          <p:nvPr/>
        </p:nvSpPr>
        <p:spPr>
          <a:xfrm>
            <a:off x="6660232" y="1496873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6660232" y="2130216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6660232" y="2763559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660232" y="3396902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6660232" y="4042247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6660232" y="4675590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6660232" y="5308933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6660232" y="5942276"/>
            <a:ext cx="648072" cy="64807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768712" y="973653"/>
            <a:ext cx="53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</a:t>
            </a:r>
            <a:endParaRPr lang="en-GB" sz="2800" dirty="0"/>
          </a:p>
        </p:txBody>
      </p:sp>
      <p:sp>
        <p:nvSpPr>
          <p:cNvPr id="55" name="TextBox 54"/>
          <p:cNvSpPr txBox="1"/>
          <p:nvPr/>
        </p:nvSpPr>
        <p:spPr>
          <a:xfrm>
            <a:off x="7330048" y="3724883"/>
            <a:ext cx="538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</a:t>
            </a:r>
            <a:endParaRPr lang="en-GB" sz="2800" dirty="0"/>
          </a:p>
        </p:txBody>
      </p:sp>
      <p:sp>
        <p:nvSpPr>
          <p:cNvPr id="56" name="TextBox 55"/>
          <p:cNvSpPr txBox="1"/>
          <p:nvPr/>
        </p:nvSpPr>
        <p:spPr>
          <a:xfrm>
            <a:off x="585594" y="5029020"/>
            <a:ext cx="56425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 </a:t>
            </a:r>
            <a:r>
              <a:rPr lang="en-GB" sz="2800" dirty="0" smtClean="0">
                <a:solidFill>
                  <a:srgbClr val="FF0000"/>
                </a:solidFill>
              </a:rPr>
              <a:t>multiplicand</a:t>
            </a:r>
            <a:r>
              <a:rPr lang="en-GB" sz="2800" dirty="0" smtClean="0"/>
              <a:t> and the </a:t>
            </a:r>
            <a:r>
              <a:rPr lang="en-GB" sz="2800" dirty="0" smtClean="0">
                <a:solidFill>
                  <a:srgbClr val="FF0000"/>
                </a:solidFill>
              </a:rPr>
              <a:t>multiplier</a:t>
            </a:r>
            <a:r>
              <a:rPr lang="en-GB" sz="2800" dirty="0" smtClean="0"/>
              <a:t> are </a:t>
            </a:r>
            <a:r>
              <a:rPr lang="en-GB" sz="2800" dirty="0" smtClean="0">
                <a:solidFill>
                  <a:srgbClr val="FF0000"/>
                </a:solidFill>
              </a:rPr>
              <a:t>factors</a:t>
            </a:r>
            <a:r>
              <a:rPr lang="en-GB" sz="2800" dirty="0" smtClean="0"/>
              <a:t> of the </a:t>
            </a:r>
            <a:r>
              <a:rPr lang="en-GB" sz="2800" dirty="0" smtClean="0">
                <a:solidFill>
                  <a:srgbClr val="FF0000"/>
                </a:solidFill>
              </a:rPr>
              <a:t>product</a:t>
            </a:r>
            <a:endParaRPr lang="en-GB" sz="2800" dirty="0" smtClean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050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04664"/>
            <a:ext cx="8424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Show how many factor pairs there are of 18 by drawing rectangles.</a:t>
            </a:r>
          </a:p>
          <a:p>
            <a:endParaRPr lang="en-GB" sz="2800" dirty="0" smtClean="0"/>
          </a:p>
          <a:p>
            <a:r>
              <a:rPr lang="en-GB" sz="2800" dirty="0" smtClean="0"/>
              <a:t>How many factors does 18 have?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898207" y="3083689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1730727" y="2691890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758619" y="4091801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1871664" y="3695757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2729983" y="3371721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2772514" y="4524455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1871664" y="4653136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1082655" y="4977172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4102599" y="2574598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4929100" y="5172527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778563" y="3553371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5076056" y="3186666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5934375" y="2862630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5934375" y="3870742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4929100" y="4194778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3986001" y="4518814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3063605" y="2506835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3387641" y="5353276"/>
            <a:ext cx="648072" cy="6480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220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04664"/>
            <a:ext cx="8424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Show how many factor pairs there are of 16 by drawing rectangles.</a:t>
            </a:r>
          </a:p>
          <a:p>
            <a:endParaRPr lang="en-GB" sz="2800" dirty="0" smtClean="0"/>
          </a:p>
          <a:p>
            <a:r>
              <a:rPr lang="en-GB" sz="2800" dirty="0" smtClean="0"/>
              <a:t>How many factors does 16 have?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898207" y="3083689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1730727" y="2691890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758619" y="4091801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1871664" y="3695757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2729983" y="3371721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2772514" y="4524455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1871664" y="4653136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1082655" y="4977172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4102599" y="2574598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4929100" y="5172527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778563" y="3553371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3026804" y="2544111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2456311" y="5547044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4929100" y="4194778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3986001" y="4518814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3387641" y="5353276"/>
            <a:ext cx="648072" cy="64807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5243629" y="2898634"/>
            <a:ext cx="3813587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1"/>
                </a:solidFill>
                <a:latin typeface="+mj-lt"/>
              </a:rPr>
              <a:t>16 is a </a:t>
            </a:r>
            <a:r>
              <a:rPr lang="en-GB" sz="2800" dirty="0" smtClean="0">
                <a:solidFill>
                  <a:srgbClr val="FF0000"/>
                </a:solidFill>
                <a:latin typeface="+mj-lt"/>
              </a:rPr>
              <a:t>square number</a:t>
            </a:r>
            <a:endParaRPr lang="en-GB" sz="2800" dirty="0">
              <a:solidFill>
                <a:srgbClr val="FF0000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87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04664"/>
            <a:ext cx="8424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Show how many factor pairs there are of 13 by drawing rectangles.</a:t>
            </a:r>
          </a:p>
          <a:p>
            <a:endParaRPr lang="en-GB" sz="2800" dirty="0" smtClean="0"/>
          </a:p>
          <a:p>
            <a:r>
              <a:rPr lang="en-GB" sz="2800" dirty="0" smtClean="0"/>
              <a:t>How many factors does 13 have?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898207" y="3083689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1730727" y="2691890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758619" y="4091801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1871664" y="3695757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2788976" y="2905718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2915816" y="4091801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1871664" y="4653136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6012160" y="3695757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4102599" y="2574598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778563" y="3553371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5076056" y="3186666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4929100" y="4194778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3986001" y="4518814"/>
            <a:ext cx="648072" cy="64807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223837" y="5444942"/>
            <a:ext cx="8820472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1"/>
                </a:solidFill>
                <a:latin typeface="+mj-lt"/>
              </a:rPr>
              <a:t>A </a:t>
            </a:r>
            <a:r>
              <a:rPr lang="en-GB" sz="2800" dirty="0" smtClean="0">
                <a:solidFill>
                  <a:srgbClr val="FF0000"/>
                </a:solidFill>
                <a:latin typeface="+mj-lt"/>
              </a:rPr>
              <a:t>prime number </a:t>
            </a:r>
            <a:r>
              <a:rPr lang="en-GB" sz="2800" dirty="0" smtClean="0">
                <a:solidFill>
                  <a:schemeClr val="tx1"/>
                </a:solidFill>
                <a:latin typeface="+mj-lt"/>
              </a:rPr>
              <a:t>only has one factor pair: itself and 1.</a:t>
            </a:r>
          </a:p>
          <a:p>
            <a:r>
              <a:rPr lang="en-GB" sz="2800" dirty="0" smtClean="0">
                <a:solidFill>
                  <a:schemeClr val="tx1"/>
                </a:solidFill>
                <a:latin typeface="+mj-lt"/>
              </a:rPr>
              <a:t>A prime number has exactly two factors.</a:t>
            </a:r>
            <a:endParaRPr lang="en-GB" sz="2800" dirty="0">
              <a:solidFill>
                <a:schemeClr val="tx1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80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24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For all of the numbers from 1 to 20:</a:t>
            </a:r>
          </a:p>
          <a:p>
            <a:endParaRPr lang="en-GB" sz="2800" dirty="0"/>
          </a:p>
          <a:p>
            <a:r>
              <a:rPr lang="en-GB" sz="2800" dirty="0" smtClean="0"/>
              <a:t>Draw rectangle diagrams to show all of their factors</a:t>
            </a:r>
          </a:p>
          <a:p>
            <a:r>
              <a:rPr lang="en-GB" sz="2800" dirty="0" smtClean="0"/>
              <a:t>(You don’t have to make the 1 x … </a:t>
            </a:r>
            <a:r>
              <a:rPr lang="en-GB" sz="2800" dirty="0"/>
              <a:t>t</a:t>
            </a:r>
            <a:r>
              <a:rPr lang="en-GB" sz="2800" dirty="0" smtClean="0"/>
              <a:t>o scale so they can fit on your page)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Highlight and </a:t>
            </a:r>
            <a:r>
              <a:rPr lang="en-GB" sz="2800" dirty="0" smtClean="0">
                <a:solidFill>
                  <a:srgbClr val="FF0000"/>
                </a:solidFill>
              </a:rPr>
              <a:t>square</a:t>
            </a:r>
            <a:r>
              <a:rPr lang="en-GB" sz="2800" dirty="0" smtClean="0"/>
              <a:t> numbers.</a:t>
            </a:r>
          </a:p>
          <a:p>
            <a:endParaRPr lang="en-GB" sz="2800" dirty="0"/>
          </a:p>
          <a:p>
            <a:r>
              <a:rPr lang="en-GB" sz="2800" dirty="0" smtClean="0"/>
              <a:t>Highlight any </a:t>
            </a:r>
            <a:r>
              <a:rPr lang="en-GB" sz="2800" dirty="0" smtClean="0">
                <a:solidFill>
                  <a:srgbClr val="FF0000"/>
                </a:solidFill>
              </a:rPr>
              <a:t>prime</a:t>
            </a:r>
            <a:r>
              <a:rPr lang="en-GB" sz="2800" dirty="0" smtClean="0"/>
              <a:t> numbers.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9261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2047314" y="332656"/>
            <a:ext cx="4408194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Factor Track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4781" t="24772" r="23878" b="41185"/>
          <a:stretch/>
        </p:blipFill>
        <p:spPr>
          <a:xfrm>
            <a:off x="3419872" y="1700808"/>
            <a:ext cx="5544616" cy="45171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512" y="1844824"/>
            <a:ext cx="30243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+mj-lt"/>
              </a:rPr>
              <a:t>Factor Track is not a race but a game of skill</a:t>
            </a:r>
            <a:r>
              <a:rPr lang="en-GB" sz="2400" dirty="0" smtClean="0">
                <a:latin typeface="+mj-lt"/>
              </a:rPr>
              <a:t>.</a:t>
            </a:r>
          </a:p>
          <a:p>
            <a:endParaRPr lang="en-GB" sz="2400" dirty="0" smtClean="0">
              <a:latin typeface="+mj-lt"/>
            </a:endParaRPr>
          </a:p>
          <a:p>
            <a:r>
              <a:rPr lang="en-GB" sz="2400" dirty="0">
                <a:latin typeface="+mj-lt"/>
              </a:rPr>
              <a:t/>
            </a:r>
            <a:br>
              <a:rPr lang="en-GB" sz="2400" dirty="0">
                <a:latin typeface="+mj-lt"/>
              </a:rPr>
            </a:br>
            <a:r>
              <a:rPr lang="en-GB" sz="2400" dirty="0" smtClean="0">
                <a:latin typeface="+mj-lt"/>
              </a:rPr>
              <a:t>The </a:t>
            </a:r>
            <a:r>
              <a:rPr lang="en-GB" sz="2400" dirty="0">
                <a:latin typeface="+mj-lt"/>
              </a:rPr>
              <a:t>idea is to </a:t>
            </a:r>
            <a:r>
              <a:rPr lang="en-GB" sz="2400" dirty="0" smtClean="0">
                <a:latin typeface="+mj-lt"/>
              </a:rPr>
              <a:t>move </a:t>
            </a:r>
            <a:r>
              <a:rPr lang="en-GB" sz="2400" dirty="0">
                <a:latin typeface="+mj-lt"/>
              </a:rPr>
              <a:t>round the track in as few moves as possible, keeping to the rules.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3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2047314" y="332656"/>
            <a:ext cx="4408194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Factor Track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4781" t="24772" r="23878" b="41185"/>
          <a:stretch/>
        </p:blipFill>
        <p:spPr>
          <a:xfrm>
            <a:off x="3419872" y="1700808"/>
            <a:ext cx="5544616" cy="45171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512" y="1743199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+mj-lt"/>
              </a:rPr>
              <a:t>You must start on yellow</a:t>
            </a:r>
            <a:endParaRPr lang="en-GB" sz="24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2495324"/>
            <a:ext cx="3240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+mj-lt"/>
              </a:rPr>
              <a:t>Make your way to the red square</a:t>
            </a:r>
            <a:endParaRPr lang="en-GB" sz="2400" dirty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2" y="3587532"/>
            <a:ext cx="33325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You must land exactly on each green square, so you can't go round</a:t>
            </a:r>
          </a:p>
          <a:p>
            <a:r>
              <a:rPr lang="en-GB" sz="2400" dirty="0"/>
              <a:t>corners in one move.</a:t>
            </a:r>
            <a:endParaRPr lang="en-GB" sz="24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435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2047314" y="332656"/>
            <a:ext cx="4408194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Factor Track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4781" t="24772" r="23878" b="41185"/>
          <a:stretch/>
        </p:blipFill>
        <p:spPr>
          <a:xfrm>
            <a:off x="3419872" y="1700808"/>
            <a:ext cx="5544616" cy="45171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512" y="1844824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+mj-lt"/>
              </a:rPr>
              <a:t>What step could you make for your first move?</a:t>
            </a:r>
            <a:endParaRPr lang="en-GB" sz="24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808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2047314" y="332656"/>
            <a:ext cx="4408194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Factor Track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4781" t="24772" r="23878" b="41185"/>
          <a:stretch/>
        </p:blipFill>
        <p:spPr>
          <a:xfrm>
            <a:off x="3419872" y="1700808"/>
            <a:ext cx="5544616" cy="45171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512" y="1844824"/>
            <a:ext cx="32403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+mj-lt"/>
              </a:rPr>
              <a:t>You need to convince your partner that it is a </a:t>
            </a:r>
            <a:r>
              <a:rPr lang="en-GB" sz="2400" dirty="0" smtClean="0">
                <a:latin typeface="+mj-lt"/>
              </a:rPr>
              <a:t>factor.</a:t>
            </a:r>
          </a:p>
          <a:p>
            <a:endParaRPr lang="en-GB" sz="2400" dirty="0">
              <a:latin typeface="+mj-lt"/>
            </a:endParaRPr>
          </a:p>
          <a:p>
            <a:r>
              <a:rPr lang="en-GB" sz="2400" dirty="0" smtClean="0">
                <a:latin typeface="+mj-lt"/>
              </a:rPr>
              <a:t>How </a:t>
            </a:r>
            <a:r>
              <a:rPr lang="en-GB" sz="2400" dirty="0">
                <a:latin typeface="+mj-lt"/>
              </a:rPr>
              <a:t>could </a:t>
            </a:r>
            <a:r>
              <a:rPr lang="en-GB" sz="2400" dirty="0" smtClean="0">
                <a:latin typeface="+mj-lt"/>
              </a:rPr>
              <a:t>you </a:t>
            </a:r>
            <a:r>
              <a:rPr lang="en-GB" sz="2400" dirty="0">
                <a:latin typeface="+mj-lt"/>
              </a:rPr>
              <a:t>do that?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86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2047314" y="332656"/>
            <a:ext cx="4408194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Factor Track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4781" t="24772" r="23878" b="41185"/>
          <a:stretch/>
        </p:blipFill>
        <p:spPr>
          <a:xfrm>
            <a:off x="3419872" y="1700808"/>
            <a:ext cx="5544616" cy="45171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512" y="1844824"/>
            <a:ext cx="32403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+mj-lt"/>
              </a:rPr>
              <a:t>Practice playing on the training track.</a:t>
            </a:r>
          </a:p>
          <a:p>
            <a:endParaRPr lang="en-GB" sz="2400" dirty="0">
              <a:latin typeface="+mj-lt"/>
            </a:endParaRPr>
          </a:p>
          <a:p>
            <a:r>
              <a:rPr lang="en-GB" sz="2400" dirty="0" smtClean="0">
                <a:latin typeface="+mj-lt"/>
              </a:rPr>
              <a:t>When you are confident, move onto the advanced track.</a:t>
            </a:r>
          </a:p>
          <a:p>
            <a:endParaRPr lang="en-GB" sz="2400" dirty="0">
              <a:latin typeface="+mj-lt"/>
            </a:endParaRPr>
          </a:p>
          <a:p>
            <a:r>
              <a:rPr lang="en-GB" sz="2400" dirty="0" smtClean="0">
                <a:latin typeface="+mj-lt"/>
              </a:rPr>
              <a:t>Try to complete the track in as few moves as possible.</a:t>
            </a:r>
            <a:endParaRPr lang="en-GB" sz="24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762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5637" t="20187" r="32281" b="30312"/>
          <a:stretch/>
        </p:blipFill>
        <p:spPr>
          <a:xfrm>
            <a:off x="1619672" y="1052736"/>
            <a:ext cx="6120680" cy="53996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1520" y="188640"/>
            <a:ext cx="8630576" cy="461665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latin typeface="+mj-lt"/>
              </a:rPr>
              <a:t>Here is </a:t>
            </a:r>
            <a:r>
              <a:rPr lang="en-GB" sz="2400" dirty="0" smtClean="0">
                <a:latin typeface="+mj-lt"/>
              </a:rPr>
              <a:t>another student’s write up.  They </a:t>
            </a:r>
            <a:r>
              <a:rPr lang="en-GB" sz="2400" dirty="0">
                <a:latin typeface="+mj-lt"/>
              </a:rPr>
              <a:t>needed 10 steps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605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8656" t="23122" r="32281" b="12318"/>
          <a:stretch/>
        </p:blipFill>
        <p:spPr>
          <a:xfrm>
            <a:off x="1115616" y="548679"/>
            <a:ext cx="6912768" cy="5667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072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3086" t="18093" r="35973" b="6532"/>
          <a:stretch/>
        </p:blipFill>
        <p:spPr>
          <a:xfrm>
            <a:off x="1619672" y="404664"/>
            <a:ext cx="5472608" cy="60732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425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373</Words>
  <Application>Microsoft Office PowerPoint</Application>
  <PresentationFormat>On-screen Show (4:3)</PresentationFormat>
  <Paragraphs>67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1_Default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Matilde Warden</dc:creator>
  <cp:lastModifiedBy>Warden, M</cp:lastModifiedBy>
  <cp:revision>18</cp:revision>
  <dcterms:created xsi:type="dcterms:W3CDTF">2012-10-23T17:15:21Z</dcterms:created>
  <dcterms:modified xsi:type="dcterms:W3CDTF">2016-11-08T08:21:18Z</dcterms:modified>
</cp:coreProperties>
</file>