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tags/tag14.xml" ContentType="application/vnd.openxmlformats-officedocument.presentationml.tags+xml"/>
  <Override PartName="/ppt/notesSlides/notesSlide4.xml" ContentType="application/vnd.openxmlformats-officedocument.presentationml.notesSlide+xml"/>
  <Override PartName="/ppt/tags/tag15.xml" ContentType="application/vnd.openxmlformats-officedocument.presentationml.tags+xml"/>
  <Override PartName="/ppt/notesSlides/notesSlide5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6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300" r:id="rId2"/>
    <p:sldId id="301" r:id="rId3"/>
    <p:sldId id="302" r:id="rId4"/>
    <p:sldId id="304" r:id="rId5"/>
    <p:sldId id="303" r:id="rId6"/>
    <p:sldId id="306" r:id="rId7"/>
    <p:sldId id="305" r:id="rId8"/>
    <p:sldId id="266" r:id="rId9"/>
    <p:sldId id="298" r:id="rId10"/>
    <p:sldId id="268" r:id="rId11"/>
    <p:sldId id="275" r:id="rId12"/>
    <p:sldId id="273" r:id="rId13"/>
    <p:sldId id="308" r:id="rId14"/>
    <p:sldId id="309" r:id="rId15"/>
    <p:sldId id="310" r:id="rId16"/>
    <p:sldId id="311" r:id="rId17"/>
    <p:sldId id="313" r:id="rId18"/>
    <p:sldId id="312" r:id="rId19"/>
    <p:sldId id="314" r:id="rId20"/>
    <p:sldId id="315" r:id="rId21"/>
    <p:sldId id="316" r:id="rId22"/>
    <p:sldId id="317" r:id="rId23"/>
    <p:sldId id="319" r:id="rId24"/>
    <p:sldId id="295" r:id="rId25"/>
    <p:sldId id="296" r:id="rId26"/>
    <p:sldId id="278" r:id="rId27"/>
    <p:sldId id="281" r:id="rId28"/>
  </p:sldIdLst>
  <p:sldSz cx="9144000" cy="6858000" type="screen4x3"/>
  <p:notesSz cx="97155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014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03202" y="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CA7EAE-A453-4721-A871-68264C622921}" type="datetimeFigureOut">
              <a:rPr lang="en-GB" smtClean="0"/>
              <a:t>18/10/2016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03202" y="651391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907166-F6AF-46A7-A3F0-3A4D152DD5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6476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03202" y="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9D291-9B42-4439-A256-6FD62B4710B1}" type="datetimeFigureOut">
              <a:rPr lang="en-GB" smtClean="0"/>
              <a:t>18/10/2016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14350"/>
            <a:ext cx="3430588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71550" y="3257550"/>
            <a:ext cx="7772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03202" y="651391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6A32DE-A99D-4E84-8FEC-96CA3BF790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619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/>
              <a:t>Good practice in primary mathematics: evidence from 20 successful schools </a:t>
            </a:r>
            <a:r>
              <a:rPr lang="en-GB" sz="1200" dirty="0" smtClean="0"/>
              <a:t>Nov 2011 </a:t>
            </a:r>
            <a:r>
              <a:rPr lang="en-GB" sz="1200" dirty="0" err="1" smtClean="0"/>
              <a:t>Ofsted</a:t>
            </a:r>
            <a:endParaRPr lang="en-GB" sz="1200" dirty="0" smtClean="0"/>
          </a:p>
          <a:p>
            <a:endParaRPr lang="en-GB" dirty="0" smtClean="0"/>
          </a:p>
          <a:p>
            <a:r>
              <a:rPr lang="en-GB" dirty="0" smtClean="0"/>
              <a:t>http://www.ofsted.gov.uk/resources/good-practice-primary-mathematics-evidence-20-successful-schools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00F3A-8C74-4D31-9406-109F3BDCD1EE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783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/>
              <a:t>Good practice in primary mathematics: evidence from 20 successful schools </a:t>
            </a:r>
            <a:r>
              <a:rPr lang="en-GB" sz="1200" dirty="0" smtClean="0"/>
              <a:t>Nov 2011 </a:t>
            </a:r>
            <a:r>
              <a:rPr lang="en-GB" sz="1200" dirty="0" err="1" smtClean="0"/>
              <a:t>Ofsted</a:t>
            </a:r>
            <a:endParaRPr lang="en-GB" sz="1200" dirty="0" smtClean="0"/>
          </a:p>
          <a:p>
            <a:endParaRPr lang="en-GB" dirty="0" smtClean="0"/>
          </a:p>
          <a:p>
            <a:r>
              <a:rPr lang="en-GB" dirty="0" smtClean="0"/>
              <a:t>http://www.ofsted.gov.uk/resources/good-practice-primary-mathematics-evidence-20-successful-schools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00F3A-8C74-4D31-9406-109F3BDCD1EE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783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/>
              <a:t>Good practice in primary mathematics: evidence from 20 successful schools </a:t>
            </a:r>
            <a:r>
              <a:rPr lang="en-GB" sz="1200" dirty="0" smtClean="0"/>
              <a:t>Nov 2011 </a:t>
            </a:r>
            <a:r>
              <a:rPr lang="en-GB" sz="1200" dirty="0" err="1" smtClean="0"/>
              <a:t>Ofsted</a:t>
            </a:r>
            <a:endParaRPr lang="en-GB" sz="1200" dirty="0" smtClean="0"/>
          </a:p>
          <a:p>
            <a:endParaRPr lang="en-GB" dirty="0" smtClean="0"/>
          </a:p>
          <a:p>
            <a:r>
              <a:rPr lang="en-GB" dirty="0" smtClean="0"/>
              <a:t>http://www.ofsted.gov.uk/resources/good-practice-primary-mathematics-evidence-20-successful-schools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00F3A-8C74-4D31-9406-109F3BDCD1EE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7837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/>
              <a:t>Good practice in primary mathematics: evidence from 20 successful schools </a:t>
            </a:r>
            <a:r>
              <a:rPr lang="en-GB" sz="1200" dirty="0" smtClean="0"/>
              <a:t>Nov 2011 </a:t>
            </a:r>
            <a:r>
              <a:rPr lang="en-GB" sz="1200" dirty="0" err="1" smtClean="0"/>
              <a:t>Ofsted</a:t>
            </a:r>
            <a:endParaRPr lang="en-GB" sz="1200" dirty="0" smtClean="0"/>
          </a:p>
          <a:p>
            <a:endParaRPr lang="en-GB" dirty="0" smtClean="0"/>
          </a:p>
          <a:p>
            <a:r>
              <a:rPr lang="en-GB" dirty="0" smtClean="0"/>
              <a:t>http://www.ofsted.gov.uk/resources/good-practice-primary-mathematics-evidence-20-successful-schools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00F3A-8C74-4D31-9406-109F3BDCD1EE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783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/>
              <a:t>Good practice in primary mathematics: evidence from 20 successful schools </a:t>
            </a:r>
            <a:r>
              <a:rPr lang="en-GB" sz="1200" dirty="0" smtClean="0"/>
              <a:t>Nov 2011 </a:t>
            </a:r>
            <a:r>
              <a:rPr lang="en-GB" sz="1200" dirty="0" err="1" smtClean="0"/>
              <a:t>Ofsted</a:t>
            </a:r>
            <a:endParaRPr lang="en-GB" sz="1200" dirty="0" smtClean="0"/>
          </a:p>
          <a:p>
            <a:endParaRPr lang="en-GB" dirty="0" smtClean="0"/>
          </a:p>
          <a:p>
            <a:r>
              <a:rPr lang="en-GB" dirty="0" smtClean="0"/>
              <a:t>http://www.ofsted.gov.uk/resources/good-practice-primary-mathematics-evidence-20-successful-schools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00F3A-8C74-4D31-9406-109F3BDCD1EE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783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/>
              <a:t>Good practice in primary mathematics: evidence from 20 successful schools </a:t>
            </a:r>
            <a:r>
              <a:rPr lang="en-GB" sz="1200" dirty="0" smtClean="0"/>
              <a:t>Nov 2011 </a:t>
            </a:r>
            <a:r>
              <a:rPr lang="en-GB" sz="1200" dirty="0" err="1" smtClean="0"/>
              <a:t>Ofsted</a:t>
            </a:r>
            <a:endParaRPr lang="en-GB" sz="1200" dirty="0" smtClean="0"/>
          </a:p>
          <a:p>
            <a:endParaRPr lang="en-GB" dirty="0" smtClean="0"/>
          </a:p>
          <a:p>
            <a:r>
              <a:rPr lang="en-GB" dirty="0" smtClean="0"/>
              <a:t>http://www.ofsted.gov.uk/resources/good-practice-primary-mathematics-evidence-20-successful-schools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00F3A-8C74-4D31-9406-109F3BDCD1EE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7837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A32DE-A99D-4E84-8FEC-96CA3BF79086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345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18/10/2016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18/10/2016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18/10/2016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18/10/2016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18/10/2016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18/10/2016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18/10/2016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18/10/2016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18/10/2016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18/10/2016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18/10/2016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D07392E-D549-476A-928D-F670778A29FD}" type="datetimeFigureOut">
              <a:rPr lang="en-GB" smtClean="0"/>
              <a:t>18/10/2016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hyperlink" Target="https://www.youtube.com/watch?v=UNfDmUFk4x0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32656"/>
            <a:ext cx="91450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Use your knowledge of times tables to calculate the following:</a:t>
            </a:r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219869" y="908720"/>
            <a:ext cx="64807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7 x 6 =</a:t>
            </a:r>
          </a:p>
          <a:p>
            <a:endParaRPr lang="en-GB" sz="2800" dirty="0"/>
          </a:p>
          <a:p>
            <a:r>
              <a:rPr lang="en-GB" sz="2800" dirty="0" smtClean="0"/>
              <a:t>(7 x 2) + (7 x 4) = </a:t>
            </a:r>
          </a:p>
          <a:p>
            <a:endParaRPr lang="en-GB" sz="2800" dirty="0"/>
          </a:p>
          <a:p>
            <a:r>
              <a:rPr lang="en-GB" sz="2800" dirty="0" smtClean="0"/>
              <a:t>(7 x 1) + (7 x 5) = </a:t>
            </a:r>
          </a:p>
          <a:p>
            <a:endParaRPr lang="en-GB" sz="2800" dirty="0"/>
          </a:p>
          <a:p>
            <a:r>
              <a:rPr lang="en-GB" sz="2800" dirty="0" smtClean="0"/>
              <a:t>(3 x 6) + (4 x 6)</a:t>
            </a:r>
          </a:p>
          <a:p>
            <a:endParaRPr lang="en-GB" sz="2800" dirty="0"/>
          </a:p>
          <a:p>
            <a:r>
              <a:rPr lang="en-GB" sz="2800" dirty="0" smtClean="0"/>
              <a:t>(2 x 6) + (5 x 6)</a:t>
            </a:r>
          </a:p>
          <a:p>
            <a:endParaRPr lang="en-GB" sz="2800" dirty="0"/>
          </a:p>
          <a:p>
            <a:r>
              <a:rPr lang="en-GB" sz="2800" dirty="0" smtClean="0"/>
              <a:t>(3 x 2) + (3 x 4) + (4 x 2) + (4 x 4) =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528" y="6073170"/>
            <a:ext cx="80854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Use arrays to see why all of these give the same answer</a:t>
            </a:r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93342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3"/>
          <p:cNvSpPr>
            <a:spLocks noChangeArrowheads="1"/>
          </p:cNvSpPr>
          <p:nvPr/>
        </p:nvSpPr>
        <p:spPr bwMode="auto">
          <a:xfrm>
            <a:off x="3319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" name="Oval 4"/>
          <p:cNvSpPr>
            <a:spLocks noChangeArrowheads="1"/>
          </p:cNvSpPr>
          <p:nvPr/>
        </p:nvSpPr>
        <p:spPr bwMode="auto">
          <a:xfrm>
            <a:off x="3700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4081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4462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4843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5224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5605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9" name="Oval 23"/>
          <p:cNvSpPr>
            <a:spLocks noChangeArrowheads="1"/>
          </p:cNvSpPr>
          <p:nvPr/>
        </p:nvSpPr>
        <p:spPr bwMode="auto">
          <a:xfrm>
            <a:off x="3319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0" name="Oval 24"/>
          <p:cNvSpPr>
            <a:spLocks noChangeArrowheads="1"/>
          </p:cNvSpPr>
          <p:nvPr/>
        </p:nvSpPr>
        <p:spPr bwMode="auto">
          <a:xfrm>
            <a:off x="3700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1" name="Oval 25"/>
          <p:cNvSpPr>
            <a:spLocks noChangeArrowheads="1"/>
          </p:cNvSpPr>
          <p:nvPr/>
        </p:nvSpPr>
        <p:spPr bwMode="auto">
          <a:xfrm>
            <a:off x="4081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2" name="Oval 26"/>
          <p:cNvSpPr>
            <a:spLocks noChangeArrowheads="1"/>
          </p:cNvSpPr>
          <p:nvPr/>
        </p:nvSpPr>
        <p:spPr bwMode="auto">
          <a:xfrm>
            <a:off x="4462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3" name="Oval 27"/>
          <p:cNvSpPr>
            <a:spLocks noChangeArrowheads="1"/>
          </p:cNvSpPr>
          <p:nvPr/>
        </p:nvSpPr>
        <p:spPr bwMode="auto">
          <a:xfrm>
            <a:off x="4843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4" name="Oval 28"/>
          <p:cNvSpPr>
            <a:spLocks noChangeArrowheads="1"/>
          </p:cNvSpPr>
          <p:nvPr/>
        </p:nvSpPr>
        <p:spPr bwMode="auto">
          <a:xfrm>
            <a:off x="5224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5" name="Oval 29"/>
          <p:cNvSpPr>
            <a:spLocks noChangeArrowheads="1"/>
          </p:cNvSpPr>
          <p:nvPr/>
        </p:nvSpPr>
        <p:spPr bwMode="auto">
          <a:xfrm>
            <a:off x="5605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6" name="Oval 42"/>
          <p:cNvSpPr>
            <a:spLocks noChangeArrowheads="1"/>
          </p:cNvSpPr>
          <p:nvPr/>
        </p:nvSpPr>
        <p:spPr bwMode="auto">
          <a:xfrm>
            <a:off x="3319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7" name="Oval 43"/>
          <p:cNvSpPr>
            <a:spLocks noChangeArrowheads="1"/>
          </p:cNvSpPr>
          <p:nvPr/>
        </p:nvSpPr>
        <p:spPr bwMode="auto">
          <a:xfrm>
            <a:off x="3700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8" name="Oval 44"/>
          <p:cNvSpPr>
            <a:spLocks noChangeArrowheads="1"/>
          </p:cNvSpPr>
          <p:nvPr/>
        </p:nvSpPr>
        <p:spPr bwMode="auto">
          <a:xfrm>
            <a:off x="4081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9" name="Oval 45"/>
          <p:cNvSpPr>
            <a:spLocks noChangeArrowheads="1"/>
          </p:cNvSpPr>
          <p:nvPr/>
        </p:nvSpPr>
        <p:spPr bwMode="auto">
          <a:xfrm>
            <a:off x="4462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0" name="Oval 46"/>
          <p:cNvSpPr>
            <a:spLocks noChangeArrowheads="1"/>
          </p:cNvSpPr>
          <p:nvPr/>
        </p:nvSpPr>
        <p:spPr bwMode="auto">
          <a:xfrm>
            <a:off x="4843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1" name="Oval 47"/>
          <p:cNvSpPr>
            <a:spLocks noChangeArrowheads="1"/>
          </p:cNvSpPr>
          <p:nvPr/>
        </p:nvSpPr>
        <p:spPr bwMode="auto">
          <a:xfrm>
            <a:off x="5224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2" name="Oval 48"/>
          <p:cNvSpPr>
            <a:spLocks noChangeArrowheads="1"/>
          </p:cNvSpPr>
          <p:nvPr/>
        </p:nvSpPr>
        <p:spPr bwMode="auto">
          <a:xfrm>
            <a:off x="5605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3" name="Oval 61"/>
          <p:cNvSpPr>
            <a:spLocks noChangeArrowheads="1"/>
          </p:cNvSpPr>
          <p:nvPr/>
        </p:nvSpPr>
        <p:spPr bwMode="auto">
          <a:xfrm>
            <a:off x="3319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4" name="Oval 62"/>
          <p:cNvSpPr>
            <a:spLocks noChangeArrowheads="1"/>
          </p:cNvSpPr>
          <p:nvPr/>
        </p:nvSpPr>
        <p:spPr bwMode="auto">
          <a:xfrm>
            <a:off x="3700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5" name="Oval 63"/>
          <p:cNvSpPr>
            <a:spLocks noChangeArrowheads="1"/>
          </p:cNvSpPr>
          <p:nvPr/>
        </p:nvSpPr>
        <p:spPr bwMode="auto">
          <a:xfrm>
            <a:off x="4081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6" name="Oval 64"/>
          <p:cNvSpPr>
            <a:spLocks noChangeArrowheads="1"/>
          </p:cNvSpPr>
          <p:nvPr/>
        </p:nvSpPr>
        <p:spPr bwMode="auto">
          <a:xfrm>
            <a:off x="4462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7" name="Oval 65"/>
          <p:cNvSpPr>
            <a:spLocks noChangeArrowheads="1"/>
          </p:cNvSpPr>
          <p:nvPr/>
        </p:nvSpPr>
        <p:spPr bwMode="auto">
          <a:xfrm>
            <a:off x="4843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8" name="Oval 66"/>
          <p:cNvSpPr>
            <a:spLocks noChangeArrowheads="1"/>
          </p:cNvSpPr>
          <p:nvPr/>
        </p:nvSpPr>
        <p:spPr bwMode="auto">
          <a:xfrm>
            <a:off x="5224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9" name="Oval 67"/>
          <p:cNvSpPr>
            <a:spLocks noChangeArrowheads="1"/>
          </p:cNvSpPr>
          <p:nvPr/>
        </p:nvSpPr>
        <p:spPr bwMode="auto">
          <a:xfrm>
            <a:off x="5605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0" name="Oval 80"/>
          <p:cNvSpPr>
            <a:spLocks noChangeArrowheads="1"/>
          </p:cNvSpPr>
          <p:nvPr/>
        </p:nvSpPr>
        <p:spPr bwMode="auto">
          <a:xfrm>
            <a:off x="3319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1" name="Oval 81"/>
          <p:cNvSpPr>
            <a:spLocks noChangeArrowheads="1"/>
          </p:cNvSpPr>
          <p:nvPr/>
        </p:nvSpPr>
        <p:spPr bwMode="auto">
          <a:xfrm>
            <a:off x="3700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2" name="Oval 82"/>
          <p:cNvSpPr>
            <a:spLocks noChangeArrowheads="1"/>
          </p:cNvSpPr>
          <p:nvPr/>
        </p:nvSpPr>
        <p:spPr bwMode="auto">
          <a:xfrm>
            <a:off x="4081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3" name="Oval 83"/>
          <p:cNvSpPr>
            <a:spLocks noChangeArrowheads="1"/>
          </p:cNvSpPr>
          <p:nvPr/>
        </p:nvSpPr>
        <p:spPr bwMode="auto">
          <a:xfrm>
            <a:off x="4462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4" name="Oval 84"/>
          <p:cNvSpPr>
            <a:spLocks noChangeArrowheads="1"/>
          </p:cNvSpPr>
          <p:nvPr/>
        </p:nvSpPr>
        <p:spPr bwMode="auto">
          <a:xfrm>
            <a:off x="4843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5" name="Oval 85"/>
          <p:cNvSpPr>
            <a:spLocks noChangeArrowheads="1"/>
          </p:cNvSpPr>
          <p:nvPr/>
        </p:nvSpPr>
        <p:spPr bwMode="auto">
          <a:xfrm>
            <a:off x="5224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6" name="Oval 86"/>
          <p:cNvSpPr>
            <a:spLocks noChangeArrowheads="1"/>
          </p:cNvSpPr>
          <p:nvPr/>
        </p:nvSpPr>
        <p:spPr bwMode="auto">
          <a:xfrm>
            <a:off x="5605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7" name="Oval 99"/>
          <p:cNvSpPr>
            <a:spLocks noChangeArrowheads="1"/>
          </p:cNvSpPr>
          <p:nvPr/>
        </p:nvSpPr>
        <p:spPr bwMode="auto">
          <a:xfrm>
            <a:off x="3319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8" name="Oval 100"/>
          <p:cNvSpPr>
            <a:spLocks noChangeArrowheads="1"/>
          </p:cNvSpPr>
          <p:nvPr/>
        </p:nvSpPr>
        <p:spPr bwMode="auto">
          <a:xfrm>
            <a:off x="3700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9" name="Oval 101"/>
          <p:cNvSpPr>
            <a:spLocks noChangeArrowheads="1"/>
          </p:cNvSpPr>
          <p:nvPr/>
        </p:nvSpPr>
        <p:spPr bwMode="auto">
          <a:xfrm>
            <a:off x="4081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0" name="Oval 102"/>
          <p:cNvSpPr>
            <a:spLocks noChangeArrowheads="1"/>
          </p:cNvSpPr>
          <p:nvPr/>
        </p:nvSpPr>
        <p:spPr bwMode="auto">
          <a:xfrm>
            <a:off x="4462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1" name="Oval 103"/>
          <p:cNvSpPr>
            <a:spLocks noChangeArrowheads="1"/>
          </p:cNvSpPr>
          <p:nvPr/>
        </p:nvSpPr>
        <p:spPr bwMode="auto">
          <a:xfrm>
            <a:off x="4843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2" name="Oval 104"/>
          <p:cNvSpPr>
            <a:spLocks noChangeArrowheads="1"/>
          </p:cNvSpPr>
          <p:nvPr/>
        </p:nvSpPr>
        <p:spPr bwMode="auto">
          <a:xfrm>
            <a:off x="5224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3" name="Oval 105"/>
          <p:cNvSpPr>
            <a:spLocks noChangeArrowheads="1"/>
          </p:cNvSpPr>
          <p:nvPr/>
        </p:nvSpPr>
        <p:spPr bwMode="auto">
          <a:xfrm>
            <a:off x="5605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903523" y="1196751"/>
            <a:ext cx="1394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/>
              <a:t>7 x 6 =</a:t>
            </a:r>
          </a:p>
        </p:txBody>
      </p:sp>
    </p:spTree>
    <p:extLst>
      <p:ext uri="{BB962C8B-B14F-4D97-AF65-F5344CB8AC3E}">
        <p14:creationId xmlns:p14="http://schemas.microsoft.com/office/powerpoint/2010/main" val="386930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3"/>
          <p:cNvSpPr>
            <a:spLocks noChangeArrowheads="1"/>
          </p:cNvSpPr>
          <p:nvPr/>
        </p:nvSpPr>
        <p:spPr bwMode="auto">
          <a:xfrm>
            <a:off x="3319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" name="Oval 4"/>
          <p:cNvSpPr>
            <a:spLocks noChangeArrowheads="1"/>
          </p:cNvSpPr>
          <p:nvPr/>
        </p:nvSpPr>
        <p:spPr bwMode="auto">
          <a:xfrm>
            <a:off x="3700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4081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4462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4843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5224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5605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9" name="Oval 23"/>
          <p:cNvSpPr>
            <a:spLocks noChangeArrowheads="1"/>
          </p:cNvSpPr>
          <p:nvPr/>
        </p:nvSpPr>
        <p:spPr bwMode="auto">
          <a:xfrm>
            <a:off x="3319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0" name="Oval 24"/>
          <p:cNvSpPr>
            <a:spLocks noChangeArrowheads="1"/>
          </p:cNvSpPr>
          <p:nvPr/>
        </p:nvSpPr>
        <p:spPr bwMode="auto">
          <a:xfrm>
            <a:off x="3700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1" name="Oval 25"/>
          <p:cNvSpPr>
            <a:spLocks noChangeArrowheads="1"/>
          </p:cNvSpPr>
          <p:nvPr/>
        </p:nvSpPr>
        <p:spPr bwMode="auto">
          <a:xfrm>
            <a:off x="4081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2" name="Oval 26"/>
          <p:cNvSpPr>
            <a:spLocks noChangeArrowheads="1"/>
          </p:cNvSpPr>
          <p:nvPr/>
        </p:nvSpPr>
        <p:spPr bwMode="auto">
          <a:xfrm>
            <a:off x="4462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3" name="Oval 27"/>
          <p:cNvSpPr>
            <a:spLocks noChangeArrowheads="1"/>
          </p:cNvSpPr>
          <p:nvPr/>
        </p:nvSpPr>
        <p:spPr bwMode="auto">
          <a:xfrm>
            <a:off x="4843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4" name="Oval 28"/>
          <p:cNvSpPr>
            <a:spLocks noChangeArrowheads="1"/>
          </p:cNvSpPr>
          <p:nvPr/>
        </p:nvSpPr>
        <p:spPr bwMode="auto">
          <a:xfrm>
            <a:off x="5224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5" name="Oval 29"/>
          <p:cNvSpPr>
            <a:spLocks noChangeArrowheads="1"/>
          </p:cNvSpPr>
          <p:nvPr/>
        </p:nvSpPr>
        <p:spPr bwMode="auto">
          <a:xfrm>
            <a:off x="5605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6" name="Oval 42"/>
          <p:cNvSpPr>
            <a:spLocks noChangeArrowheads="1"/>
          </p:cNvSpPr>
          <p:nvPr/>
        </p:nvSpPr>
        <p:spPr bwMode="auto">
          <a:xfrm>
            <a:off x="3319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7" name="Oval 43"/>
          <p:cNvSpPr>
            <a:spLocks noChangeArrowheads="1"/>
          </p:cNvSpPr>
          <p:nvPr/>
        </p:nvSpPr>
        <p:spPr bwMode="auto">
          <a:xfrm>
            <a:off x="3700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8" name="Oval 44"/>
          <p:cNvSpPr>
            <a:spLocks noChangeArrowheads="1"/>
          </p:cNvSpPr>
          <p:nvPr/>
        </p:nvSpPr>
        <p:spPr bwMode="auto">
          <a:xfrm>
            <a:off x="4081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9" name="Oval 45"/>
          <p:cNvSpPr>
            <a:spLocks noChangeArrowheads="1"/>
          </p:cNvSpPr>
          <p:nvPr/>
        </p:nvSpPr>
        <p:spPr bwMode="auto">
          <a:xfrm>
            <a:off x="4462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0" name="Oval 46"/>
          <p:cNvSpPr>
            <a:spLocks noChangeArrowheads="1"/>
          </p:cNvSpPr>
          <p:nvPr/>
        </p:nvSpPr>
        <p:spPr bwMode="auto">
          <a:xfrm>
            <a:off x="4843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1" name="Oval 47"/>
          <p:cNvSpPr>
            <a:spLocks noChangeArrowheads="1"/>
          </p:cNvSpPr>
          <p:nvPr/>
        </p:nvSpPr>
        <p:spPr bwMode="auto">
          <a:xfrm>
            <a:off x="5224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2" name="Oval 48"/>
          <p:cNvSpPr>
            <a:spLocks noChangeArrowheads="1"/>
          </p:cNvSpPr>
          <p:nvPr/>
        </p:nvSpPr>
        <p:spPr bwMode="auto">
          <a:xfrm>
            <a:off x="5605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3" name="Oval 61"/>
          <p:cNvSpPr>
            <a:spLocks noChangeArrowheads="1"/>
          </p:cNvSpPr>
          <p:nvPr/>
        </p:nvSpPr>
        <p:spPr bwMode="auto">
          <a:xfrm>
            <a:off x="3319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4" name="Oval 62"/>
          <p:cNvSpPr>
            <a:spLocks noChangeArrowheads="1"/>
          </p:cNvSpPr>
          <p:nvPr/>
        </p:nvSpPr>
        <p:spPr bwMode="auto">
          <a:xfrm>
            <a:off x="3700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5" name="Oval 63"/>
          <p:cNvSpPr>
            <a:spLocks noChangeArrowheads="1"/>
          </p:cNvSpPr>
          <p:nvPr/>
        </p:nvSpPr>
        <p:spPr bwMode="auto">
          <a:xfrm>
            <a:off x="4081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6" name="Oval 64"/>
          <p:cNvSpPr>
            <a:spLocks noChangeArrowheads="1"/>
          </p:cNvSpPr>
          <p:nvPr/>
        </p:nvSpPr>
        <p:spPr bwMode="auto">
          <a:xfrm>
            <a:off x="4462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7" name="Oval 65"/>
          <p:cNvSpPr>
            <a:spLocks noChangeArrowheads="1"/>
          </p:cNvSpPr>
          <p:nvPr/>
        </p:nvSpPr>
        <p:spPr bwMode="auto">
          <a:xfrm>
            <a:off x="4843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8" name="Oval 66"/>
          <p:cNvSpPr>
            <a:spLocks noChangeArrowheads="1"/>
          </p:cNvSpPr>
          <p:nvPr/>
        </p:nvSpPr>
        <p:spPr bwMode="auto">
          <a:xfrm>
            <a:off x="5224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9" name="Oval 67"/>
          <p:cNvSpPr>
            <a:spLocks noChangeArrowheads="1"/>
          </p:cNvSpPr>
          <p:nvPr/>
        </p:nvSpPr>
        <p:spPr bwMode="auto">
          <a:xfrm>
            <a:off x="5605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0" name="Oval 80"/>
          <p:cNvSpPr>
            <a:spLocks noChangeArrowheads="1"/>
          </p:cNvSpPr>
          <p:nvPr/>
        </p:nvSpPr>
        <p:spPr bwMode="auto">
          <a:xfrm>
            <a:off x="3319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1" name="Oval 81"/>
          <p:cNvSpPr>
            <a:spLocks noChangeArrowheads="1"/>
          </p:cNvSpPr>
          <p:nvPr/>
        </p:nvSpPr>
        <p:spPr bwMode="auto">
          <a:xfrm>
            <a:off x="3700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2" name="Oval 82"/>
          <p:cNvSpPr>
            <a:spLocks noChangeArrowheads="1"/>
          </p:cNvSpPr>
          <p:nvPr/>
        </p:nvSpPr>
        <p:spPr bwMode="auto">
          <a:xfrm>
            <a:off x="4081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3" name="Oval 83"/>
          <p:cNvSpPr>
            <a:spLocks noChangeArrowheads="1"/>
          </p:cNvSpPr>
          <p:nvPr/>
        </p:nvSpPr>
        <p:spPr bwMode="auto">
          <a:xfrm>
            <a:off x="4462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4" name="Oval 84"/>
          <p:cNvSpPr>
            <a:spLocks noChangeArrowheads="1"/>
          </p:cNvSpPr>
          <p:nvPr/>
        </p:nvSpPr>
        <p:spPr bwMode="auto">
          <a:xfrm>
            <a:off x="4843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5" name="Oval 85"/>
          <p:cNvSpPr>
            <a:spLocks noChangeArrowheads="1"/>
          </p:cNvSpPr>
          <p:nvPr/>
        </p:nvSpPr>
        <p:spPr bwMode="auto">
          <a:xfrm>
            <a:off x="5224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6" name="Oval 86"/>
          <p:cNvSpPr>
            <a:spLocks noChangeArrowheads="1"/>
          </p:cNvSpPr>
          <p:nvPr/>
        </p:nvSpPr>
        <p:spPr bwMode="auto">
          <a:xfrm>
            <a:off x="5605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7" name="Oval 99"/>
          <p:cNvSpPr>
            <a:spLocks noChangeArrowheads="1"/>
          </p:cNvSpPr>
          <p:nvPr/>
        </p:nvSpPr>
        <p:spPr bwMode="auto">
          <a:xfrm>
            <a:off x="3319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8" name="Oval 100"/>
          <p:cNvSpPr>
            <a:spLocks noChangeArrowheads="1"/>
          </p:cNvSpPr>
          <p:nvPr/>
        </p:nvSpPr>
        <p:spPr bwMode="auto">
          <a:xfrm>
            <a:off x="3700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9" name="Oval 101"/>
          <p:cNvSpPr>
            <a:spLocks noChangeArrowheads="1"/>
          </p:cNvSpPr>
          <p:nvPr/>
        </p:nvSpPr>
        <p:spPr bwMode="auto">
          <a:xfrm>
            <a:off x="4081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0" name="Oval 102"/>
          <p:cNvSpPr>
            <a:spLocks noChangeArrowheads="1"/>
          </p:cNvSpPr>
          <p:nvPr/>
        </p:nvSpPr>
        <p:spPr bwMode="auto">
          <a:xfrm>
            <a:off x="4462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1" name="Oval 103"/>
          <p:cNvSpPr>
            <a:spLocks noChangeArrowheads="1"/>
          </p:cNvSpPr>
          <p:nvPr/>
        </p:nvSpPr>
        <p:spPr bwMode="auto">
          <a:xfrm>
            <a:off x="4843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2" name="Oval 104"/>
          <p:cNvSpPr>
            <a:spLocks noChangeArrowheads="1"/>
          </p:cNvSpPr>
          <p:nvPr/>
        </p:nvSpPr>
        <p:spPr bwMode="auto">
          <a:xfrm>
            <a:off x="5224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3" name="Oval 105"/>
          <p:cNvSpPr>
            <a:spLocks noChangeArrowheads="1"/>
          </p:cNvSpPr>
          <p:nvPr/>
        </p:nvSpPr>
        <p:spPr bwMode="auto">
          <a:xfrm>
            <a:off x="5605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929357" y="548680"/>
            <a:ext cx="33714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/>
              <a:t>(7 x 2) + (7 x 4) = </a:t>
            </a:r>
          </a:p>
        </p:txBody>
      </p:sp>
      <p:cxnSp>
        <p:nvCxnSpPr>
          <p:cNvPr id="46" name="Straight Connector 45"/>
          <p:cNvCxnSpPr/>
          <p:nvPr/>
        </p:nvCxnSpPr>
        <p:spPr>
          <a:xfrm>
            <a:off x="2987824" y="2567500"/>
            <a:ext cx="316835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4296661" y="1430740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7 </a:t>
            </a:r>
            <a:endParaRPr lang="en-GB" sz="2800" dirty="0"/>
          </a:p>
        </p:txBody>
      </p:sp>
      <p:sp>
        <p:nvSpPr>
          <p:cNvPr id="49" name="Rectangle 48"/>
          <p:cNvSpPr/>
          <p:nvPr/>
        </p:nvSpPr>
        <p:spPr>
          <a:xfrm>
            <a:off x="2687143" y="1985107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2 </a:t>
            </a:r>
            <a:endParaRPr lang="en-GB" sz="2800" dirty="0"/>
          </a:p>
        </p:txBody>
      </p:sp>
      <p:sp>
        <p:nvSpPr>
          <p:cNvPr id="50" name="Rectangle 49"/>
          <p:cNvSpPr/>
          <p:nvPr/>
        </p:nvSpPr>
        <p:spPr>
          <a:xfrm>
            <a:off x="2687143" y="2891430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4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6485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/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3"/>
          <p:cNvSpPr>
            <a:spLocks noChangeArrowheads="1"/>
          </p:cNvSpPr>
          <p:nvPr/>
        </p:nvSpPr>
        <p:spPr bwMode="auto">
          <a:xfrm>
            <a:off x="3319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" name="Oval 4"/>
          <p:cNvSpPr>
            <a:spLocks noChangeArrowheads="1"/>
          </p:cNvSpPr>
          <p:nvPr/>
        </p:nvSpPr>
        <p:spPr bwMode="auto">
          <a:xfrm>
            <a:off x="3700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4081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4462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4843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5224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5605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9" name="Oval 23"/>
          <p:cNvSpPr>
            <a:spLocks noChangeArrowheads="1"/>
          </p:cNvSpPr>
          <p:nvPr/>
        </p:nvSpPr>
        <p:spPr bwMode="auto">
          <a:xfrm>
            <a:off x="3319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0" name="Oval 24"/>
          <p:cNvSpPr>
            <a:spLocks noChangeArrowheads="1"/>
          </p:cNvSpPr>
          <p:nvPr/>
        </p:nvSpPr>
        <p:spPr bwMode="auto">
          <a:xfrm>
            <a:off x="3700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1" name="Oval 25"/>
          <p:cNvSpPr>
            <a:spLocks noChangeArrowheads="1"/>
          </p:cNvSpPr>
          <p:nvPr/>
        </p:nvSpPr>
        <p:spPr bwMode="auto">
          <a:xfrm>
            <a:off x="4081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2" name="Oval 26"/>
          <p:cNvSpPr>
            <a:spLocks noChangeArrowheads="1"/>
          </p:cNvSpPr>
          <p:nvPr/>
        </p:nvSpPr>
        <p:spPr bwMode="auto">
          <a:xfrm>
            <a:off x="4462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3" name="Oval 27"/>
          <p:cNvSpPr>
            <a:spLocks noChangeArrowheads="1"/>
          </p:cNvSpPr>
          <p:nvPr/>
        </p:nvSpPr>
        <p:spPr bwMode="auto">
          <a:xfrm>
            <a:off x="4843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4" name="Oval 28"/>
          <p:cNvSpPr>
            <a:spLocks noChangeArrowheads="1"/>
          </p:cNvSpPr>
          <p:nvPr/>
        </p:nvSpPr>
        <p:spPr bwMode="auto">
          <a:xfrm>
            <a:off x="5224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5" name="Oval 29"/>
          <p:cNvSpPr>
            <a:spLocks noChangeArrowheads="1"/>
          </p:cNvSpPr>
          <p:nvPr/>
        </p:nvSpPr>
        <p:spPr bwMode="auto">
          <a:xfrm>
            <a:off x="5605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6" name="Oval 42"/>
          <p:cNvSpPr>
            <a:spLocks noChangeArrowheads="1"/>
          </p:cNvSpPr>
          <p:nvPr/>
        </p:nvSpPr>
        <p:spPr bwMode="auto">
          <a:xfrm>
            <a:off x="3319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7" name="Oval 43"/>
          <p:cNvSpPr>
            <a:spLocks noChangeArrowheads="1"/>
          </p:cNvSpPr>
          <p:nvPr/>
        </p:nvSpPr>
        <p:spPr bwMode="auto">
          <a:xfrm>
            <a:off x="3700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8" name="Oval 44"/>
          <p:cNvSpPr>
            <a:spLocks noChangeArrowheads="1"/>
          </p:cNvSpPr>
          <p:nvPr/>
        </p:nvSpPr>
        <p:spPr bwMode="auto">
          <a:xfrm>
            <a:off x="4081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9" name="Oval 45"/>
          <p:cNvSpPr>
            <a:spLocks noChangeArrowheads="1"/>
          </p:cNvSpPr>
          <p:nvPr/>
        </p:nvSpPr>
        <p:spPr bwMode="auto">
          <a:xfrm>
            <a:off x="4462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0" name="Oval 46"/>
          <p:cNvSpPr>
            <a:spLocks noChangeArrowheads="1"/>
          </p:cNvSpPr>
          <p:nvPr/>
        </p:nvSpPr>
        <p:spPr bwMode="auto">
          <a:xfrm>
            <a:off x="4843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1" name="Oval 47"/>
          <p:cNvSpPr>
            <a:spLocks noChangeArrowheads="1"/>
          </p:cNvSpPr>
          <p:nvPr/>
        </p:nvSpPr>
        <p:spPr bwMode="auto">
          <a:xfrm>
            <a:off x="5224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2" name="Oval 48"/>
          <p:cNvSpPr>
            <a:spLocks noChangeArrowheads="1"/>
          </p:cNvSpPr>
          <p:nvPr/>
        </p:nvSpPr>
        <p:spPr bwMode="auto">
          <a:xfrm>
            <a:off x="5605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3" name="Oval 61"/>
          <p:cNvSpPr>
            <a:spLocks noChangeArrowheads="1"/>
          </p:cNvSpPr>
          <p:nvPr/>
        </p:nvSpPr>
        <p:spPr bwMode="auto">
          <a:xfrm>
            <a:off x="3319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4" name="Oval 62"/>
          <p:cNvSpPr>
            <a:spLocks noChangeArrowheads="1"/>
          </p:cNvSpPr>
          <p:nvPr/>
        </p:nvSpPr>
        <p:spPr bwMode="auto">
          <a:xfrm>
            <a:off x="3700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5" name="Oval 63"/>
          <p:cNvSpPr>
            <a:spLocks noChangeArrowheads="1"/>
          </p:cNvSpPr>
          <p:nvPr/>
        </p:nvSpPr>
        <p:spPr bwMode="auto">
          <a:xfrm>
            <a:off x="4081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6" name="Oval 64"/>
          <p:cNvSpPr>
            <a:spLocks noChangeArrowheads="1"/>
          </p:cNvSpPr>
          <p:nvPr/>
        </p:nvSpPr>
        <p:spPr bwMode="auto">
          <a:xfrm>
            <a:off x="4462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7" name="Oval 65"/>
          <p:cNvSpPr>
            <a:spLocks noChangeArrowheads="1"/>
          </p:cNvSpPr>
          <p:nvPr/>
        </p:nvSpPr>
        <p:spPr bwMode="auto">
          <a:xfrm>
            <a:off x="4843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8" name="Oval 66"/>
          <p:cNvSpPr>
            <a:spLocks noChangeArrowheads="1"/>
          </p:cNvSpPr>
          <p:nvPr/>
        </p:nvSpPr>
        <p:spPr bwMode="auto">
          <a:xfrm>
            <a:off x="5224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9" name="Oval 67"/>
          <p:cNvSpPr>
            <a:spLocks noChangeArrowheads="1"/>
          </p:cNvSpPr>
          <p:nvPr/>
        </p:nvSpPr>
        <p:spPr bwMode="auto">
          <a:xfrm>
            <a:off x="5605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0" name="Oval 80"/>
          <p:cNvSpPr>
            <a:spLocks noChangeArrowheads="1"/>
          </p:cNvSpPr>
          <p:nvPr/>
        </p:nvSpPr>
        <p:spPr bwMode="auto">
          <a:xfrm>
            <a:off x="3319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1" name="Oval 81"/>
          <p:cNvSpPr>
            <a:spLocks noChangeArrowheads="1"/>
          </p:cNvSpPr>
          <p:nvPr/>
        </p:nvSpPr>
        <p:spPr bwMode="auto">
          <a:xfrm>
            <a:off x="3700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2" name="Oval 82"/>
          <p:cNvSpPr>
            <a:spLocks noChangeArrowheads="1"/>
          </p:cNvSpPr>
          <p:nvPr/>
        </p:nvSpPr>
        <p:spPr bwMode="auto">
          <a:xfrm>
            <a:off x="4081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3" name="Oval 83"/>
          <p:cNvSpPr>
            <a:spLocks noChangeArrowheads="1"/>
          </p:cNvSpPr>
          <p:nvPr/>
        </p:nvSpPr>
        <p:spPr bwMode="auto">
          <a:xfrm>
            <a:off x="4462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4" name="Oval 84"/>
          <p:cNvSpPr>
            <a:spLocks noChangeArrowheads="1"/>
          </p:cNvSpPr>
          <p:nvPr/>
        </p:nvSpPr>
        <p:spPr bwMode="auto">
          <a:xfrm>
            <a:off x="4843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5" name="Oval 85"/>
          <p:cNvSpPr>
            <a:spLocks noChangeArrowheads="1"/>
          </p:cNvSpPr>
          <p:nvPr/>
        </p:nvSpPr>
        <p:spPr bwMode="auto">
          <a:xfrm>
            <a:off x="5224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6" name="Oval 86"/>
          <p:cNvSpPr>
            <a:spLocks noChangeArrowheads="1"/>
          </p:cNvSpPr>
          <p:nvPr/>
        </p:nvSpPr>
        <p:spPr bwMode="auto">
          <a:xfrm>
            <a:off x="5605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7" name="Oval 99"/>
          <p:cNvSpPr>
            <a:spLocks noChangeArrowheads="1"/>
          </p:cNvSpPr>
          <p:nvPr/>
        </p:nvSpPr>
        <p:spPr bwMode="auto">
          <a:xfrm>
            <a:off x="3319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8" name="Oval 100"/>
          <p:cNvSpPr>
            <a:spLocks noChangeArrowheads="1"/>
          </p:cNvSpPr>
          <p:nvPr/>
        </p:nvSpPr>
        <p:spPr bwMode="auto">
          <a:xfrm>
            <a:off x="3700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9" name="Oval 101"/>
          <p:cNvSpPr>
            <a:spLocks noChangeArrowheads="1"/>
          </p:cNvSpPr>
          <p:nvPr/>
        </p:nvSpPr>
        <p:spPr bwMode="auto">
          <a:xfrm>
            <a:off x="4081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0" name="Oval 102"/>
          <p:cNvSpPr>
            <a:spLocks noChangeArrowheads="1"/>
          </p:cNvSpPr>
          <p:nvPr/>
        </p:nvSpPr>
        <p:spPr bwMode="auto">
          <a:xfrm>
            <a:off x="4462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1" name="Oval 103"/>
          <p:cNvSpPr>
            <a:spLocks noChangeArrowheads="1"/>
          </p:cNvSpPr>
          <p:nvPr/>
        </p:nvSpPr>
        <p:spPr bwMode="auto">
          <a:xfrm>
            <a:off x="4843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2" name="Oval 104"/>
          <p:cNvSpPr>
            <a:spLocks noChangeArrowheads="1"/>
          </p:cNvSpPr>
          <p:nvPr/>
        </p:nvSpPr>
        <p:spPr bwMode="auto">
          <a:xfrm>
            <a:off x="5224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3" name="Oval 105"/>
          <p:cNvSpPr>
            <a:spLocks noChangeArrowheads="1"/>
          </p:cNvSpPr>
          <p:nvPr/>
        </p:nvSpPr>
        <p:spPr bwMode="auto">
          <a:xfrm>
            <a:off x="5605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>
            <a:off x="2987824" y="2265819"/>
            <a:ext cx="316835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2917506" y="622429"/>
            <a:ext cx="38523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/>
              <a:t>(7 x 1) + (7 x 5) = 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296661" y="1430740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7 </a:t>
            </a:r>
            <a:endParaRPr lang="en-GB" sz="2800" dirty="0"/>
          </a:p>
        </p:txBody>
      </p:sp>
      <p:sp>
        <p:nvSpPr>
          <p:cNvPr id="52" name="Rectangle 51"/>
          <p:cNvSpPr/>
          <p:nvPr/>
        </p:nvSpPr>
        <p:spPr>
          <a:xfrm>
            <a:off x="2687143" y="1809992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1 </a:t>
            </a:r>
            <a:endParaRPr lang="en-GB" sz="2800" dirty="0"/>
          </a:p>
        </p:txBody>
      </p:sp>
      <p:sp>
        <p:nvSpPr>
          <p:cNvPr id="53" name="Rectangle 52"/>
          <p:cNvSpPr/>
          <p:nvPr/>
        </p:nvSpPr>
        <p:spPr>
          <a:xfrm>
            <a:off x="2687143" y="2891430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5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02691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3"/>
          <p:cNvSpPr>
            <a:spLocks noChangeArrowheads="1"/>
          </p:cNvSpPr>
          <p:nvPr/>
        </p:nvSpPr>
        <p:spPr bwMode="auto">
          <a:xfrm>
            <a:off x="3319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" name="Oval 4"/>
          <p:cNvSpPr>
            <a:spLocks noChangeArrowheads="1"/>
          </p:cNvSpPr>
          <p:nvPr/>
        </p:nvSpPr>
        <p:spPr bwMode="auto">
          <a:xfrm>
            <a:off x="3700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4081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4462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4843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5224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5605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9" name="Oval 23"/>
          <p:cNvSpPr>
            <a:spLocks noChangeArrowheads="1"/>
          </p:cNvSpPr>
          <p:nvPr/>
        </p:nvSpPr>
        <p:spPr bwMode="auto">
          <a:xfrm>
            <a:off x="3319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0" name="Oval 24"/>
          <p:cNvSpPr>
            <a:spLocks noChangeArrowheads="1"/>
          </p:cNvSpPr>
          <p:nvPr/>
        </p:nvSpPr>
        <p:spPr bwMode="auto">
          <a:xfrm>
            <a:off x="3700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1" name="Oval 25"/>
          <p:cNvSpPr>
            <a:spLocks noChangeArrowheads="1"/>
          </p:cNvSpPr>
          <p:nvPr/>
        </p:nvSpPr>
        <p:spPr bwMode="auto">
          <a:xfrm>
            <a:off x="4081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2" name="Oval 26"/>
          <p:cNvSpPr>
            <a:spLocks noChangeArrowheads="1"/>
          </p:cNvSpPr>
          <p:nvPr/>
        </p:nvSpPr>
        <p:spPr bwMode="auto">
          <a:xfrm>
            <a:off x="4462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3" name="Oval 27"/>
          <p:cNvSpPr>
            <a:spLocks noChangeArrowheads="1"/>
          </p:cNvSpPr>
          <p:nvPr/>
        </p:nvSpPr>
        <p:spPr bwMode="auto">
          <a:xfrm>
            <a:off x="4843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4" name="Oval 28"/>
          <p:cNvSpPr>
            <a:spLocks noChangeArrowheads="1"/>
          </p:cNvSpPr>
          <p:nvPr/>
        </p:nvSpPr>
        <p:spPr bwMode="auto">
          <a:xfrm>
            <a:off x="5224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5" name="Oval 29"/>
          <p:cNvSpPr>
            <a:spLocks noChangeArrowheads="1"/>
          </p:cNvSpPr>
          <p:nvPr/>
        </p:nvSpPr>
        <p:spPr bwMode="auto">
          <a:xfrm>
            <a:off x="5605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6" name="Oval 42"/>
          <p:cNvSpPr>
            <a:spLocks noChangeArrowheads="1"/>
          </p:cNvSpPr>
          <p:nvPr/>
        </p:nvSpPr>
        <p:spPr bwMode="auto">
          <a:xfrm>
            <a:off x="3319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7" name="Oval 43"/>
          <p:cNvSpPr>
            <a:spLocks noChangeArrowheads="1"/>
          </p:cNvSpPr>
          <p:nvPr/>
        </p:nvSpPr>
        <p:spPr bwMode="auto">
          <a:xfrm>
            <a:off x="3700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8" name="Oval 44"/>
          <p:cNvSpPr>
            <a:spLocks noChangeArrowheads="1"/>
          </p:cNvSpPr>
          <p:nvPr/>
        </p:nvSpPr>
        <p:spPr bwMode="auto">
          <a:xfrm>
            <a:off x="4081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9" name="Oval 45"/>
          <p:cNvSpPr>
            <a:spLocks noChangeArrowheads="1"/>
          </p:cNvSpPr>
          <p:nvPr/>
        </p:nvSpPr>
        <p:spPr bwMode="auto">
          <a:xfrm>
            <a:off x="4462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0" name="Oval 46"/>
          <p:cNvSpPr>
            <a:spLocks noChangeArrowheads="1"/>
          </p:cNvSpPr>
          <p:nvPr/>
        </p:nvSpPr>
        <p:spPr bwMode="auto">
          <a:xfrm>
            <a:off x="4843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1" name="Oval 47"/>
          <p:cNvSpPr>
            <a:spLocks noChangeArrowheads="1"/>
          </p:cNvSpPr>
          <p:nvPr/>
        </p:nvSpPr>
        <p:spPr bwMode="auto">
          <a:xfrm>
            <a:off x="5224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2" name="Oval 48"/>
          <p:cNvSpPr>
            <a:spLocks noChangeArrowheads="1"/>
          </p:cNvSpPr>
          <p:nvPr/>
        </p:nvSpPr>
        <p:spPr bwMode="auto">
          <a:xfrm>
            <a:off x="5605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3" name="Oval 61"/>
          <p:cNvSpPr>
            <a:spLocks noChangeArrowheads="1"/>
          </p:cNvSpPr>
          <p:nvPr/>
        </p:nvSpPr>
        <p:spPr bwMode="auto">
          <a:xfrm>
            <a:off x="3319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4" name="Oval 62"/>
          <p:cNvSpPr>
            <a:spLocks noChangeArrowheads="1"/>
          </p:cNvSpPr>
          <p:nvPr/>
        </p:nvSpPr>
        <p:spPr bwMode="auto">
          <a:xfrm>
            <a:off x="3700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5" name="Oval 63"/>
          <p:cNvSpPr>
            <a:spLocks noChangeArrowheads="1"/>
          </p:cNvSpPr>
          <p:nvPr/>
        </p:nvSpPr>
        <p:spPr bwMode="auto">
          <a:xfrm>
            <a:off x="4081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6" name="Oval 64"/>
          <p:cNvSpPr>
            <a:spLocks noChangeArrowheads="1"/>
          </p:cNvSpPr>
          <p:nvPr/>
        </p:nvSpPr>
        <p:spPr bwMode="auto">
          <a:xfrm>
            <a:off x="4462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7" name="Oval 65"/>
          <p:cNvSpPr>
            <a:spLocks noChangeArrowheads="1"/>
          </p:cNvSpPr>
          <p:nvPr/>
        </p:nvSpPr>
        <p:spPr bwMode="auto">
          <a:xfrm>
            <a:off x="4843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8" name="Oval 66"/>
          <p:cNvSpPr>
            <a:spLocks noChangeArrowheads="1"/>
          </p:cNvSpPr>
          <p:nvPr/>
        </p:nvSpPr>
        <p:spPr bwMode="auto">
          <a:xfrm>
            <a:off x="5224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9" name="Oval 67"/>
          <p:cNvSpPr>
            <a:spLocks noChangeArrowheads="1"/>
          </p:cNvSpPr>
          <p:nvPr/>
        </p:nvSpPr>
        <p:spPr bwMode="auto">
          <a:xfrm>
            <a:off x="5605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0" name="Oval 80"/>
          <p:cNvSpPr>
            <a:spLocks noChangeArrowheads="1"/>
          </p:cNvSpPr>
          <p:nvPr/>
        </p:nvSpPr>
        <p:spPr bwMode="auto">
          <a:xfrm>
            <a:off x="3319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1" name="Oval 81"/>
          <p:cNvSpPr>
            <a:spLocks noChangeArrowheads="1"/>
          </p:cNvSpPr>
          <p:nvPr/>
        </p:nvSpPr>
        <p:spPr bwMode="auto">
          <a:xfrm>
            <a:off x="3700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2" name="Oval 82"/>
          <p:cNvSpPr>
            <a:spLocks noChangeArrowheads="1"/>
          </p:cNvSpPr>
          <p:nvPr/>
        </p:nvSpPr>
        <p:spPr bwMode="auto">
          <a:xfrm>
            <a:off x="4081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3" name="Oval 83"/>
          <p:cNvSpPr>
            <a:spLocks noChangeArrowheads="1"/>
          </p:cNvSpPr>
          <p:nvPr/>
        </p:nvSpPr>
        <p:spPr bwMode="auto">
          <a:xfrm>
            <a:off x="4462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4" name="Oval 84"/>
          <p:cNvSpPr>
            <a:spLocks noChangeArrowheads="1"/>
          </p:cNvSpPr>
          <p:nvPr/>
        </p:nvSpPr>
        <p:spPr bwMode="auto">
          <a:xfrm>
            <a:off x="4843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5" name="Oval 85"/>
          <p:cNvSpPr>
            <a:spLocks noChangeArrowheads="1"/>
          </p:cNvSpPr>
          <p:nvPr/>
        </p:nvSpPr>
        <p:spPr bwMode="auto">
          <a:xfrm>
            <a:off x="5224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6" name="Oval 86"/>
          <p:cNvSpPr>
            <a:spLocks noChangeArrowheads="1"/>
          </p:cNvSpPr>
          <p:nvPr/>
        </p:nvSpPr>
        <p:spPr bwMode="auto">
          <a:xfrm>
            <a:off x="5605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7" name="Oval 99"/>
          <p:cNvSpPr>
            <a:spLocks noChangeArrowheads="1"/>
          </p:cNvSpPr>
          <p:nvPr/>
        </p:nvSpPr>
        <p:spPr bwMode="auto">
          <a:xfrm>
            <a:off x="3319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8" name="Oval 100"/>
          <p:cNvSpPr>
            <a:spLocks noChangeArrowheads="1"/>
          </p:cNvSpPr>
          <p:nvPr/>
        </p:nvSpPr>
        <p:spPr bwMode="auto">
          <a:xfrm>
            <a:off x="3700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9" name="Oval 101"/>
          <p:cNvSpPr>
            <a:spLocks noChangeArrowheads="1"/>
          </p:cNvSpPr>
          <p:nvPr/>
        </p:nvSpPr>
        <p:spPr bwMode="auto">
          <a:xfrm>
            <a:off x="4081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0" name="Oval 102"/>
          <p:cNvSpPr>
            <a:spLocks noChangeArrowheads="1"/>
          </p:cNvSpPr>
          <p:nvPr/>
        </p:nvSpPr>
        <p:spPr bwMode="auto">
          <a:xfrm>
            <a:off x="4462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1" name="Oval 103"/>
          <p:cNvSpPr>
            <a:spLocks noChangeArrowheads="1"/>
          </p:cNvSpPr>
          <p:nvPr/>
        </p:nvSpPr>
        <p:spPr bwMode="auto">
          <a:xfrm>
            <a:off x="4843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2" name="Oval 104"/>
          <p:cNvSpPr>
            <a:spLocks noChangeArrowheads="1"/>
          </p:cNvSpPr>
          <p:nvPr/>
        </p:nvSpPr>
        <p:spPr bwMode="auto">
          <a:xfrm>
            <a:off x="5224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3" name="Oval 105"/>
          <p:cNvSpPr>
            <a:spLocks noChangeArrowheads="1"/>
          </p:cNvSpPr>
          <p:nvPr/>
        </p:nvSpPr>
        <p:spPr bwMode="auto">
          <a:xfrm>
            <a:off x="5605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951799" y="475672"/>
            <a:ext cx="33265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/>
              <a:t>(3 x 6) + (4 x 6)</a:t>
            </a:r>
          </a:p>
        </p:txBody>
      </p:sp>
      <p:cxnSp>
        <p:nvCxnSpPr>
          <p:cNvPr id="50" name="Straight Connector 49"/>
          <p:cNvCxnSpPr/>
          <p:nvPr/>
        </p:nvCxnSpPr>
        <p:spPr>
          <a:xfrm>
            <a:off x="4343259" y="1944128"/>
            <a:ext cx="0" cy="18326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2741692" y="2644281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6 </a:t>
            </a:r>
            <a:endParaRPr lang="en-GB" sz="2800" dirty="0"/>
          </a:p>
        </p:txBody>
      </p:sp>
      <p:sp>
        <p:nvSpPr>
          <p:cNvPr id="56" name="Rectangle 55"/>
          <p:cNvSpPr/>
          <p:nvPr/>
        </p:nvSpPr>
        <p:spPr>
          <a:xfrm>
            <a:off x="3534661" y="1426538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3 </a:t>
            </a:r>
            <a:endParaRPr lang="en-GB" sz="2800" dirty="0"/>
          </a:p>
        </p:txBody>
      </p:sp>
      <p:sp>
        <p:nvSpPr>
          <p:cNvPr id="57" name="Rectangle 56"/>
          <p:cNvSpPr/>
          <p:nvPr/>
        </p:nvSpPr>
        <p:spPr>
          <a:xfrm>
            <a:off x="4873579" y="1381712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4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660352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3"/>
          <p:cNvSpPr>
            <a:spLocks noChangeArrowheads="1"/>
          </p:cNvSpPr>
          <p:nvPr/>
        </p:nvSpPr>
        <p:spPr bwMode="auto">
          <a:xfrm>
            <a:off x="3319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" name="Oval 4"/>
          <p:cNvSpPr>
            <a:spLocks noChangeArrowheads="1"/>
          </p:cNvSpPr>
          <p:nvPr/>
        </p:nvSpPr>
        <p:spPr bwMode="auto">
          <a:xfrm>
            <a:off x="3700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4081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4462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4843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5224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5605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9" name="Oval 23"/>
          <p:cNvSpPr>
            <a:spLocks noChangeArrowheads="1"/>
          </p:cNvSpPr>
          <p:nvPr/>
        </p:nvSpPr>
        <p:spPr bwMode="auto">
          <a:xfrm>
            <a:off x="3319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0" name="Oval 24"/>
          <p:cNvSpPr>
            <a:spLocks noChangeArrowheads="1"/>
          </p:cNvSpPr>
          <p:nvPr/>
        </p:nvSpPr>
        <p:spPr bwMode="auto">
          <a:xfrm>
            <a:off x="3700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1" name="Oval 25"/>
          <p:cNvSpPr>
            <a:spLocks noChangeArrowheads="1"/>
          </p:cNvSpPr>
          <p:nvPr/>
        </p:nvSpPr>
        <p:spPr bwMode="auto">
          <a:xfrm>
            <a:off x="4081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2" name="Oval 26"/>
          <p:cNvSpPr>
            <a:spLocks noChangeArrowheads="1"/>
          </p:cNvSpPr>
          <p:nvPr/>
        </p:nvSpPr>
        <p:spPr bwMode="auto">
          <a:xfrm>
            <a:off x="4462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3" name="Oval 27"/>
          <p:cNvSpPr>
            <a:spLocks noChangeArrowheads="1"/>
          </p:cNvSpPr>
          <p:nvPr/>
        </p:nvSpPr>
        <p:spPr bwMode="auto">
          <a:xfrm>
            <a:off x="4843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4" name="Oval 28"/>
          <p:cNvSpPr>
            <a:spLocks noChangeArrowheads="1"/>
          </p:cNvSpPr>
          <p:nvPr/>
        </p:nvSpPr>
        <p:spPr bwMode="auto">
          <a:xfrm>
            <a:off x="5224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5" name="Oval 29"/>
          <p:cNvSpPr>
            <a:spLocks noChangeArrowheads="1"/>
          </p:cNvSpPr>
          <p:nvPr/>
        </p:nvSpPr>
        <p:spPr bwMode="auto">
          <a:xfrm>
            <a:off x="5605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6" name="Oval 42"/>
          <p:cNvSpPr>
            <a:spLocks noChangeArrowheads="1"/>
          </p:cNvSpPr>
          <p:nvPr/>
        </p:nvSpPr>
        <p:spPr bwMode="auto">
          <a:xfrm>
            <a:off x="3319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7" name="Oval 43"/>
          <p:cNvSpPr>
            <a:spLocks noChangeArrowheads="1"/>
          </p:cNvSpPr>
          <p:nvPr/>
        </p:nvSpPr>
        <p:spPr bwMode="auto">
          <a:xfrm>
            <a:off x="3700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8" name="Oval 44"/>
          <p:cNvSpPr>
            <a:spLocks noChangeArrowheads="1"/>
          </p:cNvSpPr>
          <p:nvPr/>
        </p:nvSpPr>
        <p:spPr bwMode="auto">
          <a:xfrm>
            <a:off x="4081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9" name="Oval 45"/>
          <p:cNvSpPr>
            <a:spLocks noChangeArrowheads="1"/>
          </p:cNvSpPr>
          <p:nvPr/>
        </p:nvSpPr>
        <p:spPr bwMode="auto">
          <a:xfrm>
            <a:off x="4462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0" name="Oval 46"/>
          <p:cNvSpPr>
            <a:spLocks noChangeArrowheads="1"/>
          </p:cNvSpPr>
          <p:nvPr/>
        </p:nvSpPr>
        <p:spPr bwMode="auto">
          <a:xfrm>
            <a:off x="4843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1" name="Oval 47"/>
          <p:cNvSpPr>
            <a:spLocks noChangeArrowheads="1"/>
          </p:cNvSpPr>
          <p:nvPr/>
        </p:nvSpPr>
        <p:spPr bwMode="auto">
          <a:xfrm>
            <a:off x="5224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2" name="Oval 48"/>
          <p:cNvSpPr>
            <a:spLocks noChangeArrowheads="1"/>
          </p:cNvSpPr>
          <p:nvPr/>
        </p:nvSpPr>
        <p:spPr bwMode="auto">
          <a:xfrm>
            <a:off x="5605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3" name="Oval 61"/>
          <p:cNvSpPr>
            <a:spLocks noChangeArrowheads="1"/>
          </p:cNvSpPr>
          <p:nvPr/>
        </p:nvSpPr>
        <p:spPr bwMode="auto">
          <a:xfrm>
            <a:off x="3319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4" name="Oval 62"/>
          <p:cNvSpPr>
            <a:spLocks noChangeArrowheads="1"/>
          </p:cNvSpPr>
          <p:nvPr/>
        </p:nvSpPr>
        <p:spPr bwMode="auto">
          <a:xfrm>
            <a:off x="3700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5" name="Oval 63"/>
          <p:cNvSpPr>
            <a:spLocks noChangeArrowheads="1"/>
          </p:cNvSpPr>
          <p:nvPr/>
        </p:nvSpPr>
        <p:spPr bwMode="auto">
          <a:xfrm>
            <a:off x="4081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6" name="Oval 64"/>
          <p:cNvSpPr>
            <a:spLocks noChangeArrowheads="1"/>
          </p:cNvSpPr>
          <p:nvPr/>
        </p:nvSpPr>
        <p:spPr bwMode="auto">
          <a:xfrm>
            <a:off x="4462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7" name="Oval 65"/>
          <p:cNvSpPr>
            <a:spLocks noChangeArrowheads="1"/>
          </p:cNvSpPr>
          <p:nvPr/>
        </p:nvSpPr>
        <p:spPr bwMode="auto">
          <a:xfrm>
            <a:off x="4843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8" name="Oval 66"/>
          <p:cNvSpPr>
            <a:spLocks noChangeArrowheads="1"/>
          </p:cNvSpPr>
          <p:nvPr/>
        </p:nvSpPr>
        <p:spPr bwMode="auto">
          <a:xfrm>
            <a:off x="5224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9" name="Oval 67"/>
          <p:cNvSpPr>
            <a:spLocks noChangeArrowheads="1"/>
          </p:cNvSpPr>
          <p:nvPr/>
        </p:nvSpPr>
        <p:spPr bwMode="auto">
          <a:xfrm>
            <a:off x="5605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0" name="Oval 80"/>
          <p:cNvSpPr>
            <a:spLocks noChangeArrowheads="1"/>
          </p:cNvSpPr>
          <p:nvPr/>
        </p:nvSpPr>
        <p:spPr bwMode="auto">
          <a:xfrm>
            <a:off x="3319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1" name="Oval 81"/>
          <p:cNvSpPr>
            <a:spLocks noChangeArrowheads="1"/>
          </p:cNvSpPr>
          <p:nvPr/>
        </p:nvSpPr>
        <p:spPr bwMode="auto">
          <a:xfrm>
            <a:off x="3700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2" name="Oval 82"/>
          <p:cNvSpPr>
            <a:spLocks noChangeArrowheads="1"/>
          </p:cNvSpPr>
          <p:nvPr/>
        </p:nvSpPr>
        <p:spPr bwMode="auto">
          <a:xfrm>
            <a:off x="4081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3" name="Oval 83"/>
          <p:cNvSpPr>
            <a:spLocks noChangeArrowheads="1"/>
          </p:cNvSpPr>
          <p:nvPr/>
        </p:nvSpPr>
        <p:spPr bwMode="auto">
          <a:xfrm>
            <a:off x="4462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4" name="Oval 84"/>
          <p:cNvSpPr>
            <a:spLocks noChangeArrowheads="1"/>
          </p:cNvSpPr>
          <p:nvPr/>
        </p:nvSpPr>
        <p:spPr bwMode="auto">
          <a:xfrm>
            <a:off x="4843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5" name="Oval 85"/>
          <p:cNvSpPr>
            <a:spLocks noChangeArrowheads="1"/>
          </p:cNvSpPr>
          <p:nvPr/>
        </p:nvSpPr>
        <p:spPr bwMode="auto">
          <a:xfrm>
            <a:off x="5224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6" name="Oval 86"/>
          <p:cNvSpPr>
            <a:spLocks noChangeArrowheads="1"/>
          </p:cNvSpPr>
          <p:nvPr/>
        </p:nvSpPr>
        <p:spPr bwMode="auto">
          <a:xfrm>
            <a:off x="5605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7" name="Oval 99"/>
          <p:cNvSpPr>
            <a:spLocks noChangeArrowheads="1"/>
          </p:cNvSpPr>
          <p:nvPr/>
        </p:nvSpPr>
        <p:spPr bwMode="auto">
          <a:xfrm>
            <a:off x="3319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8" name="Oval 100"/>
          <p:cNvSpPr>
            <a:spLocks noChangeArrowheads="1"/>
          </p:cNvSpPr>
          <p:nvPr/>
        </p:nvSpPr>
        <p:spPr bwMode="auto">
          <a:xfrm>
            <a:off x="3700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9" name="Oval 101"/>
          <p:cNvSpPr>
            <a:spLocks noChangeArrowheads="1"/>
          </p:cNvSpPr>
          <p:nvPr/>
        </p:nvSpPr>
        <p:spPr bwMode="auto">
          <a:xfrm>
            <a:off x="4081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0" name="Oval 102"/>
          <p:cNvSpPr>
            <a:spLocks noChangeArrowheads="1"/>
          </p:cNvSpPr>
          <p:nvPr/>
        </p:nvSpPr>
        <p:spPr bwMode="auto">
          <a:xfrm>
            <a:off x="4462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1" name="Oval 103"/>
          <p:cNvSpPr>
            <a:spLocks noChangeArrowheads="1"/>
          </p:cNvSpPr>
          <p:nvPr/>
        </p:nvSpPr>
        <p:spPr bwMode="auto">
          <a:xfrm>
            <a:off x="4843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2" name="Oval 104"/>
          <p:cNvSpPr>
            <a:spLocks noChangeArrowheads="1"/>
          </p:cNvSpPr>
          <p:nvPr/>
        </p:nvSpPr>
        <p:spPr bwMode="auto">
          <a:xfrm>
            <a:off x="5224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3" name="Oval 105"/>
          <p:cNvSpPr>
            <a:spLocks noChangeArrowheads="1"/>
          </p:cNvSpPr>
          <p:nvPr/>
        </p:nvSpPr>
        <p:spPr bwMode="auto">
          <a:xfrm>
            <a:off x="5605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141510" y="404664"/>
            <a:ext cx="29738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smtClean="0"/>
              <a:t>(2 </a:t>
            </a:r>
            <a:r>
              <a:rPr lang="en-GB" sz="3200" dirty="0"/>
              <a:t>x 6) + </a:t>
            </a:r>
            <a:r>
              <a:rPr lang="en-GB" sz="3200" dirty="0" smtClean="0"/>
              <a:t>(5 x </a:t>
            </a:r>
            <a:r>
              <a:rPr lang="en-GB" sz="3200" dirty="0"/>
              <a:t>6)</a:t>
            </a:r>
          </a:p>
        </p:txBody>
      </p:sp>
      <p:cxnSp>
        <p:nvCxnSpPr>
          <p:cNvPr id="50" name="Straight Connector 49"/>
          <p:cNvCxnSpPr/>
          <p:nvPr/>
        </p:nvCxnSpPr>
        <p:spPr>
          <a:xfrm>
            <a:off x="3954120" y="1959617"/>
            <a:ext cx="0" cy="18326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2741692" y="2644281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6 </a:t>
            </a:r>
            <a:endParaRPr lang="en-GB" sz="2800" dirty="0"/>
          </a:p>
        </p:txBody>
      </p:sp>
      <p:sp>
        <p:nvSpPr>
          <p:cNvPr id="53" name="Rectangle 52"/>
          <p:cNvSpPr/>
          <p:nvPr/>
        </p:nvSpPr>
        <p:spPr>
          <a:xfrm>
            <a:off x="3534661" y="1426538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2 </a:t>
            </a:r>
            <a:endParaRPr lang="en-GB" sz="2800" dirty="0"/>
          </a:p>
        </p:txBody>
      </p:sp>
      <p:sp>
        <p:nvSpPr>
          <p:cNvPr id="54" name="Rectangle 53"/>
          <p:cNvSpPr/>
          <p:nvPr/>
        </p:nvSpPr>
        <p:spPr>
          <a:xfrm>
            <a:off x="4873579" y="1381712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5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804383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3" grpId="0"/>
      <p:bldP spid="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3"/>
          <p:cNvSpPr>
            <a:spLocks noChangeArrowheads="1"/>
          </p:cNvSpPr>
          <p:nvPr/>
        </p:nvSpPr>
        <p:spPr bwMode="auto">
          <a:xfrm>
            <a:off x="3319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" name="Oval 4"/>
          <p:cNvSpPr>
            <a:spLocks noChangeArrowheads="1"/>
          </p:cNvSpPr>
          <p:nvPr/>
        </p:nvSpPr>
        <p:spPr bwMode="auto">
          <a:xfrm>
            <a:off x="3700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4081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4462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4843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5224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5605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9" name="Oval 23"/>
          <p:cNvSpPr>
            <a:spLocks noChangeArrowheads="1"/>
          </p:cNvSpPr>
          <p:nvPr/>
        </p:nvSpPr>
        <p:spPr bwMode="auto">
          <a:xfrm>
            <a:off x="3319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0" name="Oval 24"/>
          <p:cNvSpPr>
            <a:spLocks noChangeArrowheads="1"/>
          </p:cNvSpPr>
          <p:nvPr/>
        </p:nvSpPr>
        <p:spPr bwMode="auto">
          <a:xfrm>
            <a:off x="3700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1" name="Oval 25"/>
          <p:cNvSpPr>
            <a:spLocks noChangeArrowheads="1"/>
          </p:cNvSpPr>
          <p:nvPr/>
        </p:nvSpPr>
        <p:spPr bwMode="auto">
          <a:xfrm>
            <a:off x="4081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2" name="Oval 26"/>
          <p:cNvSpPr>
            <a:spLocks noChangeArrowheads="1"/>
          </p:cNvSpPr>
          <p:nvPr/>
        </p:nvSpPr>
        <p:spPr bwMode="auto">
          <a:xfrm>
            <a:off x="4462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3" name="Oval 27"/>
          <p:cNvSpPr>
            <a:spLocks noChangeArrowheads="1"/>
          </p:cNvSpPr>
          <p:nvPr/>
        </p:nvSpPr>
        <p:spPr bwMode="auto">
          <a:xfrm>
            <a:off x="4843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4" name="Oval 28"/>
          <p:cNvSpPr>
            <a:spLocks noChangeArrowheads="1"/>
          </p:cNvSpPr>
          <p:nvPr/>
        </p:nvSpPr>
        <p:spPr bwMode="auto">
          <a:xfrm>
            <a:off x="5224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5" name="Oval 29"/>
          <p:cNvSpPr>
            <a:spLocks noChangeArrowheads="1"/>
          </p:cNvSpPr>
          <p:nvPr/>
        </p:nvSpPr>
        <p:spPr bwMode="auto">
          <a:xfrm>
            <a:off x="5605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6" name="Oval 42"/>
          <p:cNvSpPr>
            <a:spLocks noChangeArrowheads="1"/>
          </p:cNvSpPr>
          <p:nvPr/>
        </p:nvSpPr>
        <p:spPr bwMode="auto">
          <a:xfrm>
            <a:off x="3319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7" name="Oval 43"/>
          <p:cNvSpPr>
            <a:spLocks noChangeArrowheads="1"/>
          </p:cNvSpPr>
          <p:nvPr/>
        </p:nvSpPr>
        <p:spPr bwMode="auto">
          <a:xfrm>
            <a:off x="3700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8" name="Oval 44"/>
          <p:cNvSpPr>
            <a:spLocks noChangeArrowheads="1"/>
          </p:cNvSpPr>
          <p:nvPr/>
        </p:nvSpPr>
        <p:spPr bwMode="auto">
          <a:xfrm>
            <a:off x="4081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9" name="Oval 45"/>
          <p:cNvSpPr>
            <a:spLocks noChangeArrowheads="1"/>
          </p:cNvSpPr>
          <p:nvPr/>
        </p:nvSpPr>
        <p:spPr bwMode="auto">
          <a:xfrm>
            <a:off x="4462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0" name="Oval 46"/>
          <p:cNvSpPr>
            <a:spLocks noChangeArrowheads="1"/>
          </p:cNvSpPr>
          <p:nvPr/>
        </p:nvSpPr>
        <p:spPr bwMode="auto">
          <a:xfrm>
            <a:off x="4843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1" name="Oval 47"/>
          <p:cNvSpPr>
            <a:spLocks noChangeArrowheads="1"/>
          </p:cNvSpPr>
          <p:nvPr/>
        </p:nvSpPr>
        <p:spPr bwMode="auto">
          <a:xfrm>
            <a:off x="5224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2" name="Oval 48"/>
          <p:cNvSpPr>
            <a:spLocks noChangeArrowheads="1"/>
          </p:cNvSpPr>
          <p:nvPr/>
        </p:nvSpPr>
        <p:spPr bwMode="auto">
          <a:xfrm>
            <a:off x="5605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3" name="Oval 61"/>
          <p:cNvSpPr>
            <a:spLocks noChangeArrowheads="1"/>
          </p:cNvSpPr>
          <p:nvPr/>
        </p:nvSpPr>
        <p:spPr bwMode="auto">
          <a:xfrm>
            <a:off x="3319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4" name="Oval 62"/>
          <p:cNvSpPr>
            <a:spLocks noChangeArrowheads="1"/>
          </p:cNvSpPr>
          <p:nvPr/>
        </p:nvSpPr>
        <p:spPr bwMode="auto">
          <a:xfrm>
            <a:off x="3700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5" name="Oval 63"/>
          <p:cNvSpPr>
            <a:spLocks noChangeArrowheads="1"/>
          </p:cNvSpPr>
          <p:nvPr/>
        </p:nvSpPr>
        <p:spPr bwMode="auto">
          <a:xfrm>
            <a:off x="4081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6" name="Oval 64"/>
          <p:cNvSpPr>
            <a:spLocks noChangeArrowheads="1"/>
          </p:cNvSpPr>
          <p:nvPr/>
        </p:nvSpPr>
        <p:spPr bwMode="auto">
          <a:xfrm>
            <a:off x="4462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7" name="Oval 65"/>
          <p:cNvSpPr>
            <a:spLocks noChangeArrowheads="1"/>
          </p:cNvSpPr>
          <p:nvPr/>
        </p:nvSpPr>
        <p:spPr bwMode="auto">
          <a:xfrm>
            <a:off x="4843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8" name="Oval 66"/>
          <p:cNvSpPr>
            <a:spLocks noChangeArrowheads="1"/>
          </p:cNvSpPr>
          <p:nvPr/>
        </p:nvSpPr>
        <p:spPr bwMode="auto">
          <a:xfrm>
            <a:off x="5224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9" name="Oval 67"/>
          <p:cNvSpPr>
            <a:spLocks noChangeArrowheads="1"/>
          </p:cNvSpPr>
          <p:nvPr/>
        </p:nvSpPr>
        <p:spPr bwMode="auto">
          <a:xfrm>
            <a:off x="5605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0" name="Oval 80"/>
          <p:cNvSpPr>
            <a:spLocks noChangeArrowheads="1"/>
          </p:cNvSpPr>
          <p:nvPr/>
        </p:nvSpPr>
        <p:spPr bwMode="auto">
          <a:xfrm>
            <a:off x="3319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1" name="Oval 81"/>
          <p:cNvSpPr>
            <a:spLocks noChangeArrowheads="1"/>
          </p:cNvSpPr>
          <p:nvPr/>
        </p:nvSpPr>
        <p:spPr bwMode="auto">
          <a:xfrm>
            <a:off x="3700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2" name="Oval 82"/>
          <p:cNvSpPr>
            <a:spLocks noChangeArrowheads="1"/>
          </p:cNvSpPr>
          <p:nvPr/>
        </p:nvSpPr>
        <p:spPr bwMode="auto">
          <a:xfrm>
            <a:off x="4081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3" name="Oval 83"/>
          <p:cNvSpPr>
            <a:spLocks noChangeArrowheads="1"/>
          </p:cNvSpPr>
          <p:nvPr/>
        </p:nvSpPr>
        <p:spPr bwMode="auto">
          <a:xfrm>
            <a:off x="4462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4" name="Oval 84"/>
          <p:cNvSpPr>
            <a:spLocks noChangeArrowheads="1"/>
          </p:cNvSpPr>
          <p:nvPr/>
        </p:nvSpPr>
        <p:spPr bwMode="auto">
          <a:xfrm>
            <a:off x="4843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5" name="Oval 85"/>
          <p:cNvSpPr>
            <a:spLocks noChangeArrowheads="1"/>
          </p:cNvSpPr>
          <p:nvPr/>
        </p:nvSpPr>
        <p:spPr bwMode="auto">
          <a:xfrm>
            <a:off x="5224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6" name="Oval 86"/>
          <p:cNvSpPr>
            <a:spLocks noChangeArrowheads="1"/>
          </p:cNvSpPr>
          <p:nvPr/>
        </p:nvSpPr>
        <p:spPr bwMode="auto">
          <a:xfrm>
            <a:off x="5605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7" name="Oval 99"/>
          <p:cNvSpPr>
            <a:spLocks noChangeArrowheads="1"/>
          </p:cNvSpPr>
          <p:nvPr/>
        </p:nvSpPr>
        <p:spPr bwMode="auto">
          <a:xfrm>
            <a:off x="3319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8" name="Oval 100"/>
          <p:cNvSpPr>
            <a:spLocks noChangeArrowheads="1"/>
          </p:cNvSpPr>
          <p:nvPr/>
        </p:nvSpPr>
        <p:spPr bwMode="auto">
          <a:xfrm>
            <a:off x="3700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9" name="Oval 101"/>
          <p:cNvSpPr>
            <a:spLocks noChangeArrowheads="1"/>
          </p:cNvSpPr>
          <p:nvPr/>
        </p:nvSpPr>
        <p:spPr bwMode="auto">
          <a:xfrm>
            <a:off x="4081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0" name="Oval 102"/>
          <p:cNvSpPr>
            <a:spLocks noChangeArrowheads="1"/>
          </p:cNvSpPr>
          <p:nvPr/>
        </p:nvSpPr>
        <p:spPr bwMode="auto">
          <a:xfrm>
            <a:off x="4462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1" name="Oval 103"/>
          <p:cNvSpPr>
            <a:spLocks noChangeArrowheads="1"/>
          </p:cNvSpPr>
          <p:nvPr/>
        </p:nvSpPr>
        <p:spPr bwMode="auto">
          <a:xfrm>
            <a:off x="4843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2" name="Oval 104"/>
          <p:cNvSpPr>
            <a:spLocks noChangeArrowheads="1"/>
          </p:cNvSpPr>
          <p:nvPr/>
        </p:nvSpPr>
        <p:spPr bwMode="auto">
          <a:xfrm>
            <a:off x="5224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3" name="Oval 105"/>
          <p:cNvSpPr>
            <a:spLocks noChangeArrowheads="1"/>
          </p:cNvSpPr>
          <p:nvPr/>
        </p:nvSpPr>
        <p:spPr bwMode="auto">
          <a:xfrm>
            <a:off x="5605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4367139" y="1710292"/>
            <a:ext cx="0" cy="21602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1997497" y="715439"/>
            <a:ext cx="59971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/>
              <a:t>(3 x 2) + (3 x 4) + (4 x 2) + (4 x 4) =  </a:t>
            </a:r>
          </a:p>
        </p:txBody>
      </p:sp>
      <p:cxnSp>
        <p:nvCxnSpPr>
          <p:cNvPr id="49" name="Straight Connector 48"/>
          <p:cNvCxnSpPr/>
          <p:nvPr/>
        </p:nvCxnSpPr>
        <p:spPr>
          <a:xfrm>
            <a:off x="2987824" y="2567500"/>
            <a:ext cx="316835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3534661" y="1426538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3 </a:t>
            </a:r>
            <a:endParaRPr lang="en-GB" sz="2800" dirty="0"/>
          </a:p>
        </p:txBody>
      </p:sp>
      <p:sp>
        <p:nvSpPr>
          <p:cNvPr id="54" name="Rectangle 53"/>
          <p:cNvSpPr/>
          <p:nvPr/>
        </p:nvSpPr>
        <p:spPr>
          <a:xfrm>
            <a:off x="4873579" y="1381712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4 </a:t>
            </a:r>
            <a:endParaRPr lang="en-GB" sz="2800" dirty="0"/>
          </a:p>
        </p:txBody>
      </p:sp>
      <p:sp>
        <p:nvSpPr>
          <p:cNvPr id="55" name="Rectangle 54"/>
          <p:cNvSpPr/>
          <p:nvPr/>
        </p:nvSpPr>
        <p:spPr>
          <a:xfrm>
            <a:off x="2474916" y="1962392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2 </a:t>
            </a:r>
            <a:endParaRPr lang="en-GB" sz="2800" dirty="0"/>
          </a:p>
        </p:txBody>
      </p:sp>
      <p:sp>
        <p:nvSpPr>
          <p:cNvPr id="56" name="Rectangle 55"/>
          <p:cNvSpPr/>
          <p:nvPr/>
        </p:nvSpPr>
        <p:spPr>
          <a:xfrm>
            <a:off x="2474916" y="2905863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4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622430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4540" y="388226"/>
            <a:ext cx="8496944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3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different ways can you get the answer 234 by partitioning  18 </a:t>
            </a:r>
            <a:r>
              <a:rPr lang="en-GB" sz="3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 13 ?</a:t>
            </a:r>
          </a:p>
        </p:txBody>
      </p:sp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1243012" y="2489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624012" y="2489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2005012" y="2489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2386012" y="2489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2767012" y="2489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3148012" y="2489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3529012" y="2489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3910012" y="2489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4291012" y="2489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4672012" y="2489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5053012" y="2489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5434012" y="2489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5815012" y="2489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6196012" y="2489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6577012" y="2489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6958012" y="2489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7339012" y="2489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7720012" y="2489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2" name="Oval 23"/>
          <p:cNvSpPr>
            <a:spLocks noChangeArrowheads="1"/>
          </p:cNvSpPr>
          <p:nvPr/>
        </p:nvSpPr>
        <p:spPr bwMode="auto">
          <a:xfrm>
            <a:off x="1243012" y="2794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3" name="Oval 24"/>
          <p:cNvSpPr>
            <a:spLocks noChangeArrowheads="1"/>
          </p:cNvSpPr>
          <p:nvPr/>
        </p:nvSpPr>
        <p:spPr bwMode="auto">
          <a:xfrm>
            <a:off x="1624012" y="2794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4" name="Oval 25"/>
          <p:cNvSpPr>
            <a:spLocks noChangeArrowheads="1"/>
          </p:cNvSpPr>
          <p:nvPr/>
        </p:nvSpPr>
        <p:spPr bwMode="auto">
          <a:xfrm>
            <a:off x="2005012" y="2794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5" name="Oval 26"/>
          <p:cNvSpPr>
            <a:spLocks noChangeArrowheads="1"/>
          </p:cNvSpPr>
          <p:nvPr/>
        </p:nvSpPr>
        <p:spPr bwMode="auto">
          <a:xfrm>
            <a:off x="2386012" y="2794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6" name="Oval 27"/>
          <p:cNvSpPr>
            <a:spLocks noChangeArrowheads="1"/>
          </p:cNvSpPr>
          <p:nvPr/>
        </p:nvSpPr>
        <p:spPr bwMode="auto">
          <a:xfrm>
            <a:off x="2767012" y="2794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7" name="Oval 28"/>
          <p:cNvSpPr>
            <a:spLocks noChangeArrowheads="1"/>
          </p:cNvSpPr>
          <p:nvPr/>
        </p:nvSpPr>
        <p:spPr bwMode="auto">
          <a:xfrm>
            <a:off x="3148012" y="2794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8" name="Oval 29"/>
          <p:cNvSpPr>
            <a:spLocks noChangeArrowheads="1"/>
          </p:cNvSpPr>
          <p:nvPr/>
        </p:nvSpPr>
        <p:spPr bwMode="auto">
          <a:xfrm>
            <a:off x="3529012" y="2794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9" name="Oval 30"/>
          <p:cNvSpPr>
            <a:spLocks noChangeArrowheads="1"/>
          </p:cNvSpPr>
          <p:nvPr/>
        </p:nvSpPr>
        <p:spPr bwMode="auto">
          <a:xfrm>
            <a:off x="3910012" y="2794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0" name="Oval 31"/>
          <p:cNvSpPr>
            <a:spLocks noChangeArrowheads="1"/>
          </p:cNvSpPr>
          <p:nvPr/>
        </p:nvSpPr>
        <p:spPr bwMode="auto">
          <a:xfrm>
            <a:off x="4291012" y="2794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1" name="Oval 32"/>
          <p:cNvSpPr>
            <a:spLocks noChangeArrowheads="1"/>
          </p:cNvSpPr>
          <p:nvPr/>
        </p:nvSpPr>
        <p:spPr bwMode="auto">
          <a:xfrm>
            <a:off x="4672012" y="2794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2" name="Oval 33"/>
          <p:cNvSpPr>
            <a:spLocks noChangeArrowheads="1"/>
          </p:cNvSpPr>
          <p:nvPr/>
        </p:nvSpPr>
        <p:spPr bwMode="auto">
          <a:xfrm>
            <a:off x="5053012" y="2794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3" name="Oval 34"/>
          <p:cNvSpPr>
            <a:spLocks noChangeArrowheads="1"/>
          </p:cNvSpPr>
          <p:nvPr/>
        </p:nvSpPr>
        <p:spPr bwMode="auto">
          <a:xfrm>
            <a:off x="5434012" y="2794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4" name="Oval 35"/>
          <p:cNvSpPr>
            <a:spLocks noChangeArrowheads="1"/>
          </p:cNvSpPr>
          <p:nvPr/>
        </p:nvSpPr>
        <p:spPr bwMode="auto">
          <a:xfrm>
            <a:off x="5815012" y="2794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5" name="Oval 36"/>
          <p:cNvSpPr>
            <a:spLocks noChangeArrowheads="1"/>
          </p:cNvSpPr>
          <p:nvPr/>
        </p:nvSpPr>
        <p:spPr bwMode="auto">
          <a:xfrm>
            <a:off x="6196012" y="2794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6" name="Oval 37"/>
          <p:cNvSpPr>
            <a:spLocks noChangeArrowheads="1"/>
          </p:cNvSpPr>
          <p:nvPr/>
        </p:nvSpPr>
        <p:spPr bwMode="auto">
          <a:xfrm>
            <a:off x="6577012" y="2794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7" name="Oval 38"/>
          <p:cNvSpPr>
            <a:spLocks noChangeArrowheads="1"/>
          </p:cNvSpPr>
          <p:nvPr/>
        </p:nvSpPr>
        <p:spPr bwMode="auto">
          <a:xfrm>
            <a:off x="6958012" y="2794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8" name="Oval 39"/>
          <p:cNvSpPr>
            <a:spLocks noChangeArrowheads="1"/>
          </p:cNvSpPr>
          <p:nvPr/>
        </p:nvSpPr>
        <p:spPr bwMode="auto">
          <a:xfrm>
            <a:off x="7339012" y="2794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9" name="Oval 40"/>
          <p:cNvSpPr>
            <a:spLocks noChangeArrowheads="1"/>
          </p:cNvSpPr>
          <p:nvPr/>
        </p:nvSpPr>
        <p:spPr bwMode="auto">
          <a:xfrm>
            <a:off x="7720012" y="2794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0" name="Oval 42"/>
          <p:cNvSpPr>
            <a:spLocks noChangeArrowheads="1"/>
          </p:cNvSpPr>
          <p:nvPr/>
        </p:nvSpPr>
        <p:spPr bwMode="auto">
          <a:xfrm>
            <a:off x="1243012" y="3099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1" name="Oval 43"/>
          <p:cNvSpPr>
            <a:spLocks noChangeArrowheads="1"/>
          </p:cNvSpPr>
          <p:nvPr/>
        </p:nvSpPr>
        <p:spPr bwMode="auto">
          <a:xfrm>
            <a:off x="1624012" y="3099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2" name="Oval 44"/>
          <p:cNvSpPr>
            <a:spLocks noChangeArrowheads="1"/>
          </p:cNvSpPr>
          <p:nvPr/>
        </p:nvSpPr>
        <p:spPr bwMode="auto">
          <a:xfrm>
            <a:off x="2005012" y="3099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3" name="Oval 45"/>
          <p:cNvSpPr>
            <a:spLocks noChangeArrowheads="1"/>
          </p:cNvSpPr>
          <p:nvPr/>
        </p:nvSpPr>
        <p:spPr bwMode="auto">
          <a:xfrm>
            <a:off x="2386012" y="3099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4" name="Oval 46"/>
          <p:cNvSpPr>
            <a:spLocks noChangeArrowheads="1"/>
          </p:cNvSpPr>
          <p:nvPr/>
        </p:nvSpPr>
        <p:spPr bwMode="auto">
          <a:xfrm>
            <a:off x="2767012" y="3099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5" name="Oval 47"/>
          <p:cNvSpPr>
            <a:spLocks noChangeArrowheads="1"/>
          </p:cNvSpPr>
          <p:nvPr/>
        </p:nvSpPr>
        <p:spPr bwMode="auto">
          <a:xfrm>
            <a:off x="3148012" y="3099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6" name="Oval 48"/>
          <p:cNvSpPr>
            <a:spLocks noChangeArrowheads="1"/>
          </p:cNvSpPr>
          <p:nvPr/>
        </p:nvSpPr>
        <p:spPr bwMode="auto">
          <a:xfrm>
            <a:off x="3529012" y="3099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7" name="Oval 49"/>
          <p:cNvSpPr>
            <a:spLocks noChangeArrowheads="1"/>
          </p:cNvSpPr>
          <p:nvPr/>
        </p:nvSpPr>
        <p:spPr bwMode="auto">
          <a:xfrm>
            <a:off x="3910012" y="3099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8" name="Oval 50"/>
          <p:cNvSpPr>
            <a:spLocks noChangeArrowheads="1"/>
          </p:cNvSpPr>
          <p:nvPr/>
        </p:nvSpPr>
        <p:spPr bwMode="auto">
          <a:xfrm>
            <a:off x="4291012" y="3099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9" name="Oval 51"/>
          <p:cNvSpPr>
            <a:spLocks noChangeArrowheads="1"/>
          </p:cNvSpPr>
          <p:nvPr/>
        </p:nvSpPr>
        <p:spPr bwMode="auto">
          <a:xfrm>
            <a:off x="4672012" y="3099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50" name="Oval 52"/>
          <p:cNvSpPr>
            <a:spLocks noChangeArrowheads="1"/>
          </p:cNvSpPr>
          <p:nvPr/>
        </p:nvSpPr>
        <p:spPr bwMode="auto">
          <a:xfrm>
            <a:off x="5053012" y="3099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51" name="Oval 53"/>
          <p:cNvSpPr>
            <a:spLocks noChangeArrowheads="1"/>
          </p:cNvSpPr>
          <p:nvPr/>
        </p:nvSpPr>
        <p:spPr bwMode="auto">
          <a:xfrm>
            <a:off x="5434012" y="3099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5815012" y="3099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53" name="Oval 55"/>
          <p:cNvSpPr>
            <a:spLocks noChangeArrowheads="1"/>
          </p:cNvSpPr>
          <p:nvPr/>
        </p:nvSpPr>
        <p:spPr bwMode="auto">
          <a:xfrm>
            <a:off x="6196012" y="3099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54" name="Oval 56"/>
          <p:cNvSpPr>
            <a:spLocks noChangeArrowheads="1"/>
          </p:cNvSpPr>
          <p:nvPr/>
        </p:nvSpPr>
        <p:spPr bwMode="auto">
          <a:xfrm>
            <a:off x="6577012" y="3099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55" name="Oval 57"/>
          <p:cNvSpPr>
            <a:spLocks noChangeArrowheads="1"/>
          </p:cNvSpPr>
          <p:nvPr/>
        </p:nvSpPr>
        <p:spPr bwMode="auto">
          <a:xfrm>
            <a:off x="6958012" y="3099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56" name="Oval 58"/>
          <p:cNvSpPr>
            <a:spLocks noChangeArrowheads="1"/>
          </p:cNvSpPr>
          <p:nvPr/>
        </p:nvSpPr>
        <p:spPr bwMode="auto">
          <a:xfrm>
            <a:off x="7339012" y="3099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57" name="Oval 59"/>
          <p:cNvSpPr>
            <a:spLocks noChangeArrowheads="1"/>
          </p:cNvSpPr>
          <p:nvPr/>
        </p:nvSpPr>
        <p:spPr bwMode="auto">
          <a:xfrm>
            <a:off x="7720012" y="3099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58" name="Oval 61"/>
          <p:cNvSpPr>
            <a:spLocks noChangeArrowheads="1"/>
          </p:cNvSpPr>
          <p:nvPr/>
        </p:nvSpPr>
        <p:spPr bwMode="auto">
          <a:xfrm>
            <a:off x="1243012" y="3404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59" name="Oval 62"/>
          <p:cNvSpPr>
            <a:spLocks noChangeArrowheads="1"/>
          </p:cNvSpPr>
          <p:nvPr/>
        </p:nvSpPr>
        <p:spPr bwMode="auto">
          <a:xfrm>
            <a:off x="1624012" y="3404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60" name="Oval 63"/>
          <p:cNvSpPr>
            <a:spLocks noChangeArrowheads="1"/>
          </p:cNvSpPr>
          <p:nvPr/>
        </p:nvSpPr>
        <p:spPr bwMode="auto">
          <a:xfrm>
            <a:off x="2005012" y="3404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61" name="Oval 64"/>
          <p:cNvSpPr>
            <a:spLocks noChangeArrowheads="1"/>
          </p:cNvSpPr>
          <p:nvPr/>
        </p:nvSpPr>
        <p:spPr bwMode="auto">
          <a:xfrm>
            <a:off x="2386012" y="3404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62" name="Oval 65"/>
          <p:cNvSpPr>
            <a:spLocks noChangeArrowheads="1"/>
          </p:cNvSpPr>
          <p:nvPr/>
        </p:nvSpPr>
        <p:spPr bwMode="auto">
          <a:xfrm>
            <a:off x="2767012" y="3404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63" name="Oval 66"/>
          <p:cNvSpPr>
            <a:spLocks noChangeArrowheads="1"/>
          </p:cNvSpPr>
          <p:nvPr/>
        </p:nvSpPr>
        <p:spPr bwMode="auto">
          <a:xfrm>
            <a:off x="3148012" y="3404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64" name="Oval 67"/>
          <p:cNvSpPr>
            <a:spLocks noChangeArrowheads="1"/>
          </p:cNvSpPr>
          <p:nvPr/>
        </p:nvSpPr>
        <p:spPr bwMode="auto">
          <a:xfrm>
            <a:off x="3529012" y="3404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65" name="Oval 68"/>
          <p:cNvSpPr>
            <a:spLocks noChangeArrowheads="1"/>
          </p:cNvSpPr>
          <p:nvPr/>
        </p:nvSpPr>
        <p:spPr bwMode="auto">
          <a:xfrm>
            <a:off x="3910012" y="3404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66" name="Oval 69"/>
          <p:cNvSpPr>
            <a:spLocks noChangeArrowheads="1"/>
          </p:cNvSpPr>
          <p:nvPr/>
        </p:nvSpPr>
        <p:spPr bwMode="auto">
          <a:xfrm>
            <a:off x="4291012" y="3404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67" name="Oval 70"/>
          <p:cNvSpPr>
            <a:spLocks noChangeArrowheads="1"/>
          </p:cNvSpPr>
          <p:nvPr/>
        </p:nvSpPr>
        <p:spPr bwMode="auto">
          <a:xfrm>
            <a:off x="4672012" y="3404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68" name="Oval 71"/>
          <p:cNvSpPr>
            <a:spLocks noChangeArrowheads="1"/>
          </p:cNvSpPr>
          <p:nvPr/>
        </p:nvSpPr>
        <p:spPr bwMode="auto">
          <a:xfrm>
            <a:off x="5053012" y="3404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69" name="Oval 72"/>
          <p:cNvSpPr>
            <a:spLocks noChangeArrowheads="1"/>
          </p:cNvSpPr>
          <p:nvPr/>
        </p:nvSpPr>
        <p:spPr bwMode="auto">
          <a:xfrm>
            <a:off x="5434012" y="3404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70" name="Oval 73"/>
          <p:cNvSpPr>
            <a:spLocks noChangeArrowheads="1"/>
          </p:cNvSpPr>
          <p:nvPr/>
        </p:nvSpPr>
        <p:spPr bwMode="auto">
          <a:xfrm>
            <a:off x="5815012" y="3404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71" name="Oval 74"/>
          <p:cNvSpPr>
            <a:spLocks noChangeArrowheads="1"/>
          </p:cNvSpPr>
          <p:nvPr/>
        </p:nvSpPr>
        <p:spPr bwMode="auto">
          <a:xfrm>
            <a:off x="6196012" y="3404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72" name="Oval 75"/>
          <p:cNvSpPr>
            <a:spLocks noChangeArrowheads="1"/>
          </p:cNvSpPr>
          <p:nvPr/>
        </p:nvSpPr>
        <p:spPr bwMode="auto">
          <a:xfrm>
            <a:off x="6577012" y="3404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73" name="Oval 76"/>
          <p:cNvSpPr>
            <a:spLocks noChangeArrowheads="1"/>
          </p:cNvSpPr>
          <p:nvPr/>
        </p:nvSpPr>
        <p:spPr bwMode="auto">
          <a:xfrm>
            <a:off x="6958012" y="3404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74" name="Oval 77"/>
          <p:cNvSpPr>
            <a:spLocks noChangeArrowheads="1"/>
          </p:cNvSpPr>
          <p:nvPr/>
        </p:nvSpPr>
        <p:spPr bwMode="auto">
          <a:xfrm>
            <a:off x="7339012" y="3404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75" name="Oval 78"/>
          <p:cNvSpPr>
            <a:spLocks noChangeArrowheads="1"/>
          </p:cNvSpPr>
          <p:nvPr/>
        </p:nvSpPr>
        <p:spPr bwMode="auto">
          <a:xfrm>
            <a:off x="7720012" y="3404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76" name="Oval 80"/>
          <p:cNvSpPr>
            <a:spLocks noChangeArrowheads="1"/>
          </p:cNvSpPr>
          <p:nvPr/>
        </p:nvSpPr>
        <p:spPr bwMode="auto">
          <a:xfrm>
            <a:off x="1243012" y="3709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77" name="Oval 81"/>
          <p:cNvSpPr>
            <a:spLocks noChangeArrowheads="1"/>
          </p:cNvSpPr>
          <p:nvPr/>
        </p:nvSpPr>
        <p:spPr bwMode="auto">
          <a:xfrm>
            <a:off x="1624012" y="3709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78" name="Oval 82"/>
          <p:cNvSpPr>
            <a:spLocks noChangeArrowheads="1"/>
          </p:cNvSpPr>
          <p:nvPr/>
        </p:nvSpPr>
        <p:spPr bwMode="auto">
          <a:xfrm>
            <a:off x="2005012" y="3709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79" name="Oval 83"/>
          <p:cNvSpPr>
            <a:spLocks noChangeArrowheads="1"/>
          </p:cNvSpPr>
          <p:nvPr/>
        </p:nvSpPr>
        <p:spPr bwMode="auto">
          <a:xfrm>
            <a:off x="2386012" y="3709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80" name="Oval 84"/>
          <p:cNvSpPr>
            <a:spLocks noChangeArrowheads="1"/>
          </p:cNvSpPr>
          <p:nvPr/>
        </p:nvSpPr>
        <p:spPr bwMode="auto">
          <a:xfrm>
            <a:off x="2767012" y="3709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81" name="Oval 85"/>
          <p:cNvSpPr>
            <a:spLocks noChangeArrowheads="1"/>
          </p:cNvSpPr>
          <p:nvPr/>
        </p:nvSpPr>
        <p:spPr bwMode="auto">
          <a:xfrm>
            <a:off x="3148012" y="3709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82" name="Oval 86"/>
          <p:cNvSpPr>
            <a:spLocks noChangeArrowheads="1"/>
          </p:cNvSpPr>
          <p:nvPr/>
        </p:nvSpPr>
        <p:spPr bwMode="auto">
          <a:xfrm>
            <a:off x="3529012" y="3709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83" name="Oval 87"/>
          <p:cNvSpPr>
            <a:spLocks noChangeArrowheads="1"/>
          </p:cNvSpPr>
          <p:nvPr/>
        </p:nvSpPr>
        <p:spPr bwMode="auto">
          <a:xfrm>
            <a:off x="3910012" y="3709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84" name="Oval 88"/>
          <p:cNvSpPr>
            <a:spLocks noChangeArrowheads="1"/>
          </p:cNvSpPr>
          <p:nvPr/>
        </p:nvSpPr>
        <p:spPr bwMode="auto">
          <a:xfrm>
            <a:off x="4291012" y="3709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85" name="Oval 89"/>
          <p:cNvSpPr>
            <a:spLocks noChangeArrowheads="1"/>
          </p:cNvSpPr>
          <p:nvPr/>
        </p:nvSpPr>
        <p:spPr bwMode="auto">
          <a:xfrm>
            <a:off x="4672012" y="3709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86" name="Oval 90"/>
          <p:cNvSpPr>
            <a:spLocks noChangeArrowheads="1"/>
          </p:cNvSpPr>
          <p:nvPr/>
        </p:nvSpPr>
        <p:spPr bwMode="auto">
          <a:xfrm>
            <a:off x="5053012" y="3709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87" name="Oval 91"/>
          <p:cNvSpPr>
            <a:spLocks noChangeArrowheads="1"/>
          </p:cNvSpPr>
          <p:nvPr/>
        </p:nvSpPr>
        <p:spPr bwMode="auto">
          <a:xfrm>
            <a:off x="5434012" y="3709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88" name="Oval 92"/>
          <p:cNvSpPr>
            <a:spLocks noChangeArrowheads="1"/>
          </p:cNvSpPr>
          <p:nvPr/>
        </p:nvSpPr>
        <p:spPr bwMode="auto">
          <a:xfrm>
            <a:off x="5815012" y="3709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89" name="Oval 93"/>
          <p:cNvSpPr>
            <a:spLocks noChangeArrowheads="1"/>
          </p:cNvSpPr>
          <p:nvPr/>
        </p:nvSpPr>
        <p:spPr bwMode="auto">
          <a:xfrm>
            <a:off x="6196012" y="3709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90" name="Oval 94"/>
          <p:cNvSpPr>
            <a:spLocks noChangeArrowheads="1"/>
          </p:cNvSpPr>
          <p:nvPr/>
        </p:nvSpPr>
        <p:spPr bwMode="auto">
          <a:xfrm>
            <a:off x="6577012" y="3709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91" name="Oval 95"/>
          <p:cNvSpPr>
            <a:spLocks noChangeArrowheads="1"/>
          </p:cNvSpPr>
          <p:nvPr/>
        </p:nvSpPr>
        <p:spPr bwMode="auto">
          <a:xfrm>
            <a:off x="6958012" y="3709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92" name="Oval 96"/>
          <p:cNvSpPr>
            <a:spLocks noChangeArrowheads="1"/>
          </p:cNvSpPr>
          <p:nvPr/>
        </p:nvSpPr>
        <p:spPr bwMode="auto">
          <a:xfrm>
            <a:off x="7339012" y="3709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93" name="Oval 97"/>
          <p:cNvSpPr>
            <a:spLocks noChangeArrowheads="1"/>
          </p:cNvSpPr>
          <p:nvPr/>
        </p:nvSpPr>
        <p:spPr bwMode="auto">
          <a:xfrm>
            <a:off x="7720012" y="3709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94" name="Oval 99"/>
          <p:cNvSpPr>
            <a:spLocks noChangeArrowheads="1"/>
          </p:cNvSpPr>
          <p:nvPr/>
        </p:nvSpPr>
        <p:spPr bwMode="auto">
          <a:xfrm>
            <a:off x="1243012" y="4013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95" name="Oval 100"/>
          <p:cNvSpPr>
            <a:spLocks noChangeArrowheads="1"/>
          </p:cNvSpPr>
          <p:nvPr/>
        </p:nvSpPr>
        <p:spPr bwMode="auto">
          <a:xfrm>
            <a:off x="1624012" y="4013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96" name="Oval 101"/>
          <p:cNvSpPr>
            <a:spLocks noChangeArrowheads="1"/>
          </p:cNvSpPr>
          <p:nvPr/>
        </p:nvSpPr>
        <p:spPr bwMode="auto">
          <a:xfrm>
            <a:off x="2005012" y="4013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97" name="Oval 102"/>
          <p:cNvSpPr>
            <a:spLocks noChangeArrowheads="1"/>
          </p:cNvSpPr>
          <p:nvPr/>
        </p:nvSpPr>
        <p:spPr bwMode="auto">
          <a:xfrm>
            <a:off x="2386012" y="4013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98" name="Oval 103"/>
          <p:cNvSpPr>
            <a:spLocks noChangeArrowheads="1"/>
          </p:cNvSpPr>
          <p:nvPr/>
        </p:nvSpPr>
        <p:spPr bwMode="auto">
          <a:xfrm>
            <a:off x="2767012" y="4013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99" name="Oval 104"/>
          <p:cNvSpPr>
            <a:spLocks noChangeArrowheads="1"/>
          </p:cNvSpPr>
          <p:nvPr/>
        </p:nvSpPr>
        <p:spPr bwMode="auto">
          <a:xfrm>
            <a:off x="3148012" y="4013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00" name="Oval 105"/>
          <p:cNvSpPr>
            <a:spLocks noChangeArrowheads="1"/>
          </p:cNvSpPr>
          <p:nvPr/>
        </p:nvSpPr>
        <p:spPr bwMode="auto">
          <a:xfrm>
            <a:off x="3529012" y="4013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01" name="Oval 106"/>
          <p:cNvSpPr>
            <a:spLocks noChangeArrowheads="1"/>
          </p:cNvSpPr>
          <p:nvPr/>
        </p:nvSpPr>
        <p:spPr bwMode="auto">
          <a:xfrm>
            <a:off x="3910012" y="4013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02" name="Oval 107"/>
          <p:cNvSpPr>
            <a:spLocks noChangeArrowheads="1"/>
          </p:cNvSpPr>
          <p:nvPr/>
        </p:nvSpPr>
        <p:spPr bwMode="auto">
          <a:xfrm>
            <a:off x="4291012" y="4013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03" name="Oval 108"/>
          <p:cNvSpPr>
            <a:spLocks noChangeArrowheads="1"/>
          </p:cNvSpPr>
          <p:nvPr/>
        </p:nvSpPr>
        <p:spPr bwMode="auto">
          <a:xfrm>
            <a:off x="4672012" y="4013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04" name="Oval 109"/>
          <p:cNvSpPr>
            <a:spLocks noChangeArrowheads="1"/>
          </p:cNvSpPr>
          <p:nvPr/>
        </p:nvSpPr>
        <p:spPr bwMode="auto">
          <a:xfrm>
            <a:off x="5053012" y="4013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05" name="Oval 110"/>
          <p:cNvSpPr>
            <a:spLocks noChangeArrowheads="1"/>
          </p:cNvSpPr>
          <p:nvPr/>
        </p:nvSpPr>
        <p:spPr bwMode="auto">
          <a:xfrm>
            <a:off x="5434012" y="4013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06" name="Oval 111"/>
          <p:cNvSpPr>
            <a:spLocks noChangeArrowheads="1"/>
          </p:cNvSpPr>
          <p:nvPr/>
        </p:nvSpPr>
        <p:spPr bwMode="auto">
          <a:xfrm>
            <a:off x="5815012" y="4013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07" name="Oval 112"/>
          <p:cNvSpPr>
            <a:spLocks noChangeArrowheads="1"/>
          </p:cNvSpPr>
          <p:nvPr/>
        </p:nvSpPr>
        <p:spPr bwMode="auto">
          <a:xfrm>
            <a:off x="6196012" y="4013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08" name="Oval 113"/>
          <p:cNvSpPr>
            <a:spLocks noChangeArrowheads="1"/>
          </p:cNvSpPr>
          <p:nvPr/>
        </p:nvSpPr>
        <p:spPr bwMode="auto">
          <a:xfrm>
            <a:off x="6577012" y="4013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09" name="Oval 114"/>
          <p:cNvSpPr>
            <a:spLocks noChangeArrowheads="1"/>
          </p:cNvSpPr>
          <p:nvPr/>
        </p:nvSpPr>
        <p:spPr bwMode="auto">
          <a:xfrm>
            <a:off x="6958012" y="4013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10" name="Oval 115"/>
          <p:cNvSpPr>
            <a:spLocks noChangeArrowheads="1"/>
          </p:cNvSpPr>
          <p:nvPr/>
        </p:nvSpPr>
        <p:spPr bwMode="auto">
          <a:xfrm>
            <a:off x="7339012" y="4013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11" name="Oval 116"/>
          <p:cNvSpPr>
            <a:spLocks noChangeArrowheads="1"/>
          </p:cNvSpPr>
          <p:nvPr/>
        </p:nvSpPr>
        <p:spPr bwMode="auto">
          <a:xfrm>
            <a:off x="7720012" y="4013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12" name="Oval 118"/>
          <p:cNvSpPr>
            <a:spLocks noChangeArrowheads="1"/>
          </p:cNvSpPr>
          <p:nvPr/>
        </p:nvSpPr>
        <p:spPr bwMode="auto">
          <a:xfrm>
            <a:off x="1243012" y="4318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13" name="Oval 119"/>
          <p:cNvSpPr>
            <a:spLocks noChangeArrowheads="1"/>
          </p:cNvSpPr>
          <p:nvPr/>
        </p:nvSpPr>
        <p:spPr bwMode="auto">
          <a:xfrm>
            <a:off x="1624012" y="4318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14" name="Oval 120"/>
          <p:cNvSpPr>
            <a:spLocks noChangeArrowheads="1"/>
          </p:cNvSpPr>
          <p:nvPr/>
        </p:nvSpPr>
        <p:spPr bwMode="auto">
          <a:xfrm>
            <a:off x="2005012" y="4318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15" name="Oval 121"/>
          <p:cNvSpPr>
            <a:spLocks noChangeArrowheads="1"/>
          </p:cNvSpPr>
          <p:nvPr/>
        </p:nvSpPr>
        <p:spPr bwMode="auto">
          <a:xfrm>
            <a:off x="2386012" y="4318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16" name="Oval 122"/>
          <p:cNvSpPr>
            <a:spLocks noChangeArrowheads="1"/>
          </p:cNvSpPr>
          <p:nvPr/>
        </p:nvSpPr>
        <p:spPr bwMode="auto">
          <a:xfrm>
            <a:off x="2767012" y="4318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17" name="Oval 123"/>
          <p:cNvSpPr>
            <a:spLocks noChangeArrowheads="1"/>
          </p:cNvSpPr>
          <p:nvPr/>
        </p:nvSpPr>
        <p:spPr bwMode="auto">
          <a:xfrm>
            <a:off x="3148012" y="4318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18" name="Oval 124"/>
          <p:cNvSpPr>
            <a:spLocks noChangeArrowheads="1"/>
          </p:cNvSpPr>
          <p:nvPr/>
        </p:nvSpPr>
        <p:spPr bwMode="auto">
          <a:xfrm>
            <a:off x="3529012" y="4318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19" name="Oval 125"/>
          <p:cNvSpPr>
            <a:spLocks noChangeArrowheads="1"/>
          </p:cNvSpPr>
          <p:nvPr/>
        </p:nvSpPr>
        <p:spPr bwMode="auto">
          <a:xfrm>
            <a:off x="3910012" y="4318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20" name="Oval 126"/>
          <p:cNvSpPr>
            <a:spLocks noChangeArrowheads="1"/>
          </p:cNvSpPr>
          <p:nvPr/>
        </p:nvSpPr>
        <p:spPr bwMode="auto">
          <a:xfrm>
            <a:off x="4291012" y="4318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21" name="Oval 127"/>
          <p:cNvSpPr>
            <a:spLocks noChangeArrowheads="1"/>
          </p:cNvSpPr>
          <p:nvPr/>
        </p:nvSpPr>
        <p:spPr bwMode="auto">
          <a:xfrm>
            <a:off x="4672012" y="4318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22" name="Oval 128"/>
          <p:cNvSpPr>
            <a:spLocks noChangeArrowheads="1"/>
          </p:cNvSpPr>
          <p:nvPr/>
        </p:nvSpPr>
        <p:spPr bwMode="auto">
          <a:xfrm>
            <a:off x="5053012" y="4318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23" name="Oval 129"/>
          <p:cNvSpPr>
            <a:spLocks noChangeArrowheads="1"/>
          </p:cNvSpPr>
          <p:nvPr/>
        </p:nvSpPr>
        <p:spPr bwMode="auto">
          <a:xfrm>
            <a:off x="5434012" y="4318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24" name="Oval 130"/>
          <p:cNvSpPr>
            <a:spLocks noChangeArrowheads="1"/>
          </p:cNvSpPr>
          <p:nvPr/>
        </p:nvSpPr>
        <p:spPr bwMode="auto">
          <a:xfrm>
            <a:off x="5815012" y="4318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25" name="Oval 131"/>
          <p:cNvSpPr>
            <a:spLocks noChangeArrowheads="1"/>
          </p:cNvSpPr>
          <p:nvPr/>
        </p:nvSpPr>
        <p:spPr bwMode="auto">
          <a:xfrm>
            <a:off x="6196012" y="4318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26" name="Oval 132"/>
          <p:cNvSpPr>
            <a:spLocks noChangeArrowheads="1"/>
          </p:cNvSpPr>
          <p:nvPr/>
        </p:nvSpPr>
        <p:spPr bwMode="auto">
          <a:xfrm>
            <a:off x="6577012" y="4318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27" name="Oval 133"/>
          <p:cNvSpPr>
            <a:spLocks noChangeArrowheads="1"/>
          </p:cNvSpPr>
          <p:nvPr/>
        </p:nvSpPr>
        <p:spPr bwMode="auto">
          <a:xfrm>
            <a:off x="6958012" y="4318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28" name="Oval 134"/>
          <p:cNvSpPr>
            <a:spLocks noChangeArrowheads="1"/>
          </p:cNvSpPr>
          <p:nvPr/>
        </p:nvSpPr>
        <p:spPr bwMode="auto">
          <a:xfrm>
            <a:off x="7339012" y="4318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29" name="Oval 135"/>
          <p:cNvSpPr>
            <a:spLocks noChangeArrowheads="1"/>
          </p:cNvSpPr>
          <p:nvPr/>
        </p:nvSpPr>
        <p:spPr bwMode="auto">
          <a:xfrm>
            <a:off x="7720012" y="4318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30" name="Oval 137"/>
          <p:cNvSpPr>
            <a:spLocks noChangeArrowheads="1"/>
          </p:cNvSpPr>
          <p:nvPr/>
        </p:nvSpPr>
        <p:spPr bwMode="auto">
          <a:xfrm>
            <a:off x="1243012" y="4623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31" name="Oval 138"/>
          <p:cNvSpPr>
            <a:spLocks noChangeArrowheads="1"/>
          </p:cNvSpPr>
          <p:nvPr/>
        </p:nvSpPr>
        <p:spPr bwMode="auto">
          <a:xfrm>
            <a:off x="1624012" y="4623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32" name="Oval 139"/>
          <p:cNvSpPr>
            <a:spLocks noChangeArrowheads="1"/>
          </p:cNvSpPr>
          <p:nvPr/>
        </p:nvSpPr>
        <p:spPr bwMode="auto">
          <a:xfrm>
            <a:off x="2005012" y="4623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33" name="Oval 140"/>
          <p:cNvSpPr>
            <a:spLocks noChangeArrowheads="1"/>
          </p:cNvSpPr>
          <p:nvPr/>
        </p:nvSpPr>
        <p:spPr bwMode="auto">
          <a:xfrm>
            <a:off x="2386012" y="4623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34" name="Oval 141"/>
          <p:cNvSpPr>
            <a:spLocks noChangeArrowheads="1"/>
          </p:cNvSpPr>
          <p:nvPr/>
        </p:nvSpPr>
        <p:spPr bwMode="auto">
          <a:xfrm>
            <a:off x="2767012" y="4623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35" name="Oval 142"/>
          <p:cNvSpPr>
            <a:spLocks noChangeArrowheads="1"/>
          </p:cNvSpPr>
          <p:nvPr/>
        </p:nvSpPr>
        <p:spPr bwMode="auto">
          <a:xfrm>
            <a:off x="3148012" y="4623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36" name="Oval 143"/>
          <p:cNvSpPr>
            <a:spLocks noChangeArrowheads="1"/>
          </p:cNvSpPr>
          <p:nvPr/>
        </p:nvSpPr>
        <p:spPr bwMode="auto">
          <a:xfrm>
            <a:off x="3529012" y="4623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37" name="Oval 144"/>
          <p:cNvSpPr>
            <a:spLocks noChangeArrowheads="1"/>
          </p:cNvSpPr>
          <p:nvPr/>
        </p:nvSpPr>
        <p:spPr bwMode="auto">
          <a:xfrm>
            <a:off x="3910012" y="4623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38" name="Oval 145"/>
          <p:cNvSpPr>
            <a:spLocks noChangeArrowheads="1"/>
          </p:cNvSpPr>
          <p:nvPr/>
        </p:nvSpPr>
        <p:spPr bwMode="auto">
          <a:xfrm>
            <a:off x="4291012" y="4623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39" name="Oval 146"/>
          <p:cNvSpPr>
            <a:spLocks noChangeArrowheads="1"/>
          </p:cNvSpPr>
          <p:nvPr/>
        </p:nvSpPr>
        <p:spPr bwMode="auto">
          <a:xfrm>
            <a:off x="4672012" y="4623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40" name="Oval 147"/>
          <p:cNvSpPr>
            <a:spLocks noChangeArrowheads="1"/>
          </p:cNvSpPr>
          <p:nvPr/>
        </p:nvSpPr>
        <p:spPr bwMode="auto">
          <a:xfrm>
            <a:off x="5053012" y="4623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41" name="Oval 148"/>
          <p:cNvSpPr>
            <a:spLocks noChangeArrowheads="1"/>
          </p:cNvSpPr>
          <p:nvPr/>
        </p:nvSpPr>
        <p:spPr bwMode="auto">
          <a:xfrm>
            <a:off x="5434012" y="4623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42" name="Oval 149"/>
          <p:cNvSpPr>
            <a:spLocks noChangeArrowheads="1"/>
          </p:cNvSpPr>
          <p:nvPr/>
        </p:nvSpPr>
        <p:spPr bwMode="auto">
          <a:xfrm>
            <a:off x="5815012" y="4623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43" name="Oval 150"/>
          <p:cNvSpPr>
            <a:spLocks noChangeArrowheads="1"/>
          </p:cNvSpPr>
          <p:nvPr/>
        </p:nvSpPr>
        <p:spPr bwMode="auto">
          <a:xfrm>
            <a:off x="6196012" y="4623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44" name="Oval 151"/>
          <p:cNvSpPr>
            <a:spLocks noChangeArrowheads="1"/>
          </p:cNvSpPr>
          <p:nvPr/>
        </p:nvSpPr>
        <p:spPr bwMode="auto">
          <a:xfrm>
            <a:off x="6577012" y="4623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45" name="Oval 152"/>
          <p:cNvSpPr>
            <a:spLocks noChangeArrowheads="1"/>
          </p:cNvSpPr>
          <p:nvPr/>
        </p:nvSpPr>
        <p:spPr bwMode="auto">
          <a:xfrm>
            <a:off x="6958012" y="4623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46" name="Oval 153"/>
          <p:cNvSpPr>
            <a:spLocks noChangeArrowheads="1"/>
          </p:cNvSpPr>
          <p:nvPr/>
        </p:nvSpPr>
        <p:spPr bwMode="auto">
          <a:xfrm>
            <a:off x="7339012" y="4623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47" name="Oval 154"/>
          <p:cNvSpPr>
            <a:spLocks noChangeArrowheads="1"/>
          </p:cNvSpPr>
          <p:nvPr/>
        </p:nvSpPr>
        <p:spPr bwMode="auto">
          <a:xfrm>
            <a:off x="7720012" y="4623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48" name="Oval 156"/>
          <p:cNvSpPr>
            <a:spLocks noChangeArrowheads="1"/>
          </p:cNvSpPr>
          <p:nvPr/>
        </p:nvSpPr>
        <p:spPr bwMode="auto">
          <a:xfrm>
            <a:off x="1243012" y="4928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49" name="Oval 157"/>
          <p:cNvSpPr>
            <a:spLocks noChangeArrowheads="1"/>
          </p:cNvSpPr>
          <p:nvPr/>
        </p:nvSpPr>
        <p:spPr bwMode="auto">
          <a:xfrm>
            <a:off x="1624012" y="4928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50" name="Oval 158"/>
          <p:cNvSpPr>
            <a:spLocks noChangeArrowheads="1"/>
          </p:cNvSpPr>
          <p:nvPr/>
        </p:nvSpPr>
        <p:spPr bwMode="auto">
          <a:xfrm>
            <a:off x="2005012" y="4928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51" name="Oval 159"/>
          <p:cNvSpPr>
            <a:spLocks noChangeArrowheads="1"/>
          </p:cNvSpPr>
          <p:nvPr/>
        </p:nvSpPr>
        <p:spPr bwMode="auto">
          <a:xfrm>
            <a:off x="2386012" y="4928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52" name="Oval 160"/>
          <p:cNvSpPr>
            <a:spLocks noChangeArrowheads="1"/>
          </p:cNvSpPr>
          <p:nvPr/>
        </p:nvSpPr>
        <p:spPr bwMode="auto">
          <a:xfrm>
            <a:off x="2767012" y="4928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53" name="Oval 161"/>
          <p:cNvSpPr>
            <a:spLocks noChangeArrowheads="1"/>
          </p:cNvSpPr>
          <p:nvPr/>
        </p:nvSpPr>
        <p:spPr bwMode="auto">
          <a:xfrm>
            <a:off x="3148012" y="4928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54" name="Oval 162"/>
          <p:cNvSpPr>
            <a:spLocks noChangeArrowheads="1"/>
          </p:cNvSpPr>
          <p:nvPr/>
        </p:nvSpPr>
        <p:spPr bwMode="auto">
          <a:xfrm>
            <a:off x="3529012" y="4928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55" name="Oval 163"/>
          <p:cNvSpPr>
            <a:spLocks noChangeArrowheads="1"/>
          </p:cNvSpPr>
          <p:nvPr/>
        </p:nvSpPr>
        <p:spPr bwMode="auto">
          <a:xfrm>
            <a:off x="3910012" y="4928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56" name="Oval 164"/>
          <p:cNvSpPr>
            <a:spLocks noChangeArrowheads="1"/>
          </p:cNvSpPr>
          <p:nvPr/>
        </p:nvSpPr>
        <p:spPr bwMode="auto">
          <a:xfrm>
            <a:off x="4291012" y="4928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57" name="Oval 165"/>
          <p:cNvSpPr>
            <a:spLocks noChangeArrowheads="1"/>
          </p:cNvSpPr>
          <p:nvPr/>
        </p:nvSpPr>
        <p:spPr bwMode="auto">
          <a:xfrm>
            <a:off x="4672012" y="4928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58" name="Oval 166"/>
          <p:cNvSpPr>
            <a:spLocks noChangeArrowheads="1"/>
          </p:cNvSpPr>
          <p:nvPr/>
        </p:nvSpPr>
        <p:spPr bwMode="auto">
          <a:xfrm>
            <a:off x="5053012" y="4928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59" name="Oval 167"/>
          <p:cNvSpPr>
            <a:spLocks noChangeArrowheads="1"/>
          </p:cNvSpPr>
          <p:nvPr/>
        </p:nvSpPr>
        <p:spPr bwMode="auto">
          <a:xfrm>
            <a:off x="5434012" y="4928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60" name="Oval 168"/>
          <p:cNvSpPr>
            <a:spLocks noChangeArrowheads="1"/>
          </p:cNvSpPr>
          <p:nvPr/>
        </p:nvSpPr>
        <p:spPr bwMode="auto">
          <a:xfrm>
            <a:off x="5815012" y="4928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61" name="Oval 169"/>
          <p:cNvSpPr>
            <a:spLocks noChangeArrowheads="1"/>
          </p:cNvSpPr>
          <p:nvPr/>
        </p:nvSpPr>
        <p:spPr bwMode="auto">
          <a:xfrm>
            <a:off x="6196012" y="4928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62" name="Oval 170"/>
          <p:cNvSpPr>
            <a:spLocks noChangeArrowheads="1"/>
          </p:cNvSpPr>
          <p:nvPr/>
        </p:nvSpPr>
        <p:spPr bwMode="auto">
          <a:xfrm>
            <a:off x="6577012" y="4928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63" name="Oval 171"/>
          <p:cNvSpPr>
            <a:spLocks noChangeArrowheads="1"/>
          </p:cNvSpPr>
          <p:nvPr/>
        </p:nvSpPr>
        <p:spPr bwMode="auto">
          <a:xfrm>
            <a:off x="6958012" y="4928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64" name="Oval 172"/>
          <p:cNvSpPr>
            <a:spLocks noChangeArrowheads="1"/>
          </p:cNvSpPr>
          <p:nvPr/>
        </p:nvSpPr>
        <p:spPr bwMode="auto">
          <a:xfrm>
            <a:off x="7339012" y="4928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65" name="Oval 173"/>
          <p:cNvSpPr>
            <a:spLocks noChangeArrowheads="1"/>
          </p:cNvSpPr>
          <p:nvPr/>
        </p:nvSpPr>
        <p:spPr bwMode="auto">
          <a:xfrm>
            <a:off x="7720012" y="49282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66" name="Oval 175"/>
          <p:cNvSpPr>
            <a:spLocks noChangeArrowheads="1"/>
          </p:cNvSpPr>
          <p:nvPr/>
        </p:nvSpPr>
        <p:spPr bwMode="auto">
          <a:xfrm>
            <a:off x="1243012" y="5233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67" name="Oval 176"/>
          <p:cNvSpPr>
            <a:spLocks noChangeArrowheads="1"/>
          </p:cNvSpPr>
          <p:nvPr/>
        </p:nvSpPr>
        <p:spPr bwMode="auto">
          <a:xfrm>
            <a:off x="1624012" y="5233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68" name="Oval 177"/>
          <p:cNvSpPr>
            <a:spLocks noChangeArrowheads="1"/>
          </p:cNvSpPr>
          <p:nvPr/>
        </p:nvSpPr>
        <p:spPr bwMode="auto">
          <a:xfrm>
            <a:off x="2005012" y="5233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69" name="Oval 178"/>
          <p:cNvSpPr>
            <a:spLocks noChangeArrowheads="1"/>
          </p:cNvSpPr>
          <p:nvPr/>
        </p:nvSpPr>
        <p:spPr bwMode="auto">
          <a:xfrm>
            <a:off x="2386012" y="5233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70" name="Oval 179"/>
          <p:cNvSpPr>
            <a:spLocks noChangeArrowheads="1"/>
          </p:cNvSpPr>
          <p:nvPr/>
        </p:nvSpPr>
        <p:spPr bwMode="auto">
          <a:xfrm>
            <a:off x="2767012" y="5233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71" name="Oval 180"/>
          <p:cNvSpPr>
            <a:spLocks noChangeArrowheads="1"/>
          </p:cNvSpPr>
          <p:nvPr/>
        </p:nvSpPr>
        <p:spPr bwMode="auto">
          <a:xfrm>
            <a:off x="3148012" y="5233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72" name="Oval 181"/>
          <p:cNvSpPr>
            <a:spLocks noChangeArrowheads="1"/>
          </p:cNvSpPr>
          <p:nvPr/>
        </p:nvSpPr>
        <p:spPr bwMode="auto">
          <a:xfrm>
            <a:off x="3529012" y="5233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73" name="Oval 182"/>
          <p:cNvSpPr>
            <a:spLocks noChangeArrowheads="1"/>
          </p:cNvSpPr>
          <p:nvPr/>
        </p:nvSpPr>
        <p:spPr bwMode="auto">
          <a:xfrm>
            <a:off x="3910012" y="5233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74" name="Oval 183"/>
          <p:cNvSpPr>
            <a:spLocks noChangeArrowheads="1"/>
          </p:cNvSpPr>
          <p:nvPr/>
        </p:nvSpPr>
        <p:spPr bwMode="auto">
          <a:xfrm>
            <a:off x="4291012" y="5233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75" name="Oval 184"/>
          <p:cNvSpPr>
            <a:spLocks noChangeArrowheads="1"/>
          </p:cNvSpPr>
          <p:nvPr/>
        </p:nvSpPr>
        <p:spPr bwMode="auto">
          <a:xfrm>
            <a:off x="4672012" y="5233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76" name="Oval 185"/>
          <p:cNvSpPr>
            <a:spLocks noChangeArrowheads="1"/>
          </p:cNvSpPr>
          <p:nvPr/>
        </p:nvSpPr>
        <p:spPr bwMode="auto">
          <a:xfrm>
            <a:off x="5053012" y="5233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77" name="Oval 186"/>
          <p:cNvSpPr>
            <a:spLocks noChangeArrowheads="1"/>
          </p:cNvSpPr>
          <p:nvPr/>
        </p:nvSpPr>
        <p:spPr bwMode="auto">
          <a:xfrm>
            <a:off x="5434012" y="5233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78" name="Oval 187"/>
          <p:cNvSpPr>
            <a:spLocks noChangeArrowheads="1"/>
          </p:cNvSpPr>
          <p:nvPr/>
        </p:nvSpPr>
        <p:spPr bwMode="auto">
          <a:xfrm>
            <a:off x="5815012" y="5233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79" name="Oval 188"/>
          <p:cNvSpPr>
            <a:spLocks noChangeArrowheads="1"/>
          </p:cNvSpPr>
          <p:nvPr/>
        </p:nvSpPr>
        <p:spPr bwMode="auto">
          <a:xfrm>
            <a:off x="6196012" y="5233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80" name="Oval 189"/>
          <p:cNvSpPr>
            <a:spLocks noChangeArrowheads="1"/>
          </p:cNvSpPr>
          <p:nvPr/>
        </p:nvSpPr>
        <p:spPr bwMode="auto">
          <a:xfrm>
            <a:off x="6577012" y="5233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81" name="Oval 190"/>
          <p:cNvSpPr>
            <a:spLocks noChangeArrowheads="1"/>
          </p:cNvSpPr>
          <p:nvPr/>
        </p:nvSpPr>
        <p:spPr bwMode="auto">
          <a:xfrm>
            <a:off x="6958012" y="5233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82" name="Oval 191"/>
          <p:cNvSpPr>
            <a:spLocks noChangeArrowheads="1"/>
          </p:cNvSpPr>
          <p:nvPr/>
        </p:nvSpPr>
        <p:spPr bwMode="auto">
          <a:xfrm>
            <a:off x="7339012" y="5233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83" name="Oval 192"/>
          <p:cNvSpPr>
            <a:spLocks noChangeArrowheads="1"/>
          </p:cNvSpPr>
          <p:nvPr/>
        </p:nvSpPr>
        <p:spPr bwMode="auto">
          <a:xfrm>
            <a:off x="7720012" y="52330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84" name="Oval 194"/>
          <p:cNvSpPr>
            <a:spLocks noChangeArrowheads="1"/>
          </p:cNvSpPr>
          <p:nvPr/>
        </p:nvSpPr>
        <p:spPr bwMode="auto">
          <a:xfrm>
            <a:off x="1243012" y="5537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85" name="Oval 195"/>
          <p:cNvSpPr>
            <a:spLocks noChangeArrowheads="1"/>
          </p:cNvSpPr>
          <p:nvPr/>
        </p:nvSpPr>
        <p:spPr bwMode="auto">
          <a:xfrm>
            <a:off x="1624012" y="5537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86" name="Oval 196"/>
          <p:cNvSpPr>
            <a:spLocks noChangeArrowheads="1"/>
          </p:cNvSpPr>
          <p:nvPr/>
        </p:nvSpPr>
        <p:spPr bwMode="auto">
          <a:xfrm>
            <a:off x="2005012" y="5537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87" name="Oval 197"/>
          <p:cNvSpPr>
            <a:spLocks noChangeArrowheads="1"/>
          </p:cNvSpPr>
          <p:nvPr/>
        </p:nvSpPr>
        <p:spPr bwMode="auto">
          <a:xfrm>
            <a:off x="2386012" y="5537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88" name="Oval 198"/>
          <p:cNvSpPr>
            <a:spLocks noChangeArrowheads="1"/>
          </p:cNvSpPr>
          <p:nvPr/>
        </p:nvSpPr>
        <p:spPr bwMode="auto">
          <a:xfrm>
            <a:off x="2767012" y="5537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89" name="Oval 199"/>
          <p:cNvSpPr>
            <a:spLocks noChangeArrowheads="1"/>
          </p:cNvSpPr>
          <p:nvPr/>
        </p:nvSpPr>
        <p:spPr bwMode="auto">
          <a:xfrm>
            <a:off x="3148012" y="5537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90" name="Oval 200"/>
          <p:cNvSpPr>
            <a:spLocks noChangeArrowheads="1"/>
          </p:cNvSpPr>
          <p:nvPr/>
        </p:nvSpPr>
        <p:spPr bwMode="auto">
          <a:xfrm>
            <a:off x="3529012" y="5537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91" name="Oval 201"/>
          <p:cNvSpPr>
            <a:spLocks noChangeArrowheads="1"/>
          </p:cNvSpPr>
          <p:nvPr/>
        </p:nvSpPr>
        <p:spPr bwMode="auto">
          <a:xfrm>
            <a:off x="3910012" y="5537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92" name="Oval 202"/>
          <p:cNvSpPr>
            <a:spLocks noChangeArrowheads="1"/>
          </p:cNvSpPr>
          <p:nvPr/>
        </p:nvSpPr>
        <p:spPr bwMode="auto">
          <a:xfrm>
            <a:off x="4291012" y="5537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93" name="Oval 203"/>
          <p:cNvSpPr>
            <a:spLocks noChangeArrowheads="1"/>
          </p:cNvSpPr>
          <p:nvPr/>
        </p:nvSpPr>
        <p:spPr bwMode="auto">
          <a:xfrm>
            <a:off x="4672012" y="5537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94" name="Oval 204"/>
          <p:cNvSpPr>
            <a:spLocks noChangeArrowheads="1"/>
          </p:cNvSpPr>
          <p:nvPr/>
        </p:nvSpPr>
        <p:spPr bwMode="auto">
          <a:xfrm>
            <a:off x="5053012" y="5537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95" name="Oval 205"/>
          <p:cNvSpPr>
            <a:spLocks noChangeArrowheads="1"/>
          </p:cNvSpPr>
          <p:nvPr/>
        </p:nvSpPr>
        <p:spPr bwMode="auto">
          <a:xfrm>
            <a:off x="5434012" y="5537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96" name="Oval 206"/>
          <p:cNvSpPr>
            <a:spLocks noChangeArrowheads="1"/>
          </p:cNvSpPr>
          <p:nvPr/>
        </p:nvSpPr>
        <p:spPr bwMode="auto">
          <a:xfrm>
            <a:off x="5815012" y="5537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97" name="Oval 207"/>
          <p:cNvSpPr>
            <a:spLocks noChangeArrowheads="1"/>
          </p:cNvSpPr>
          <p:nvPr/>
        </p:nvSpPr>
        <p:spPr bwMode="auto">
          <a:xfrm>
            <a:off x="6196012" y="5537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98" name="Oval 208"/>
          <p:cNvSpPr>
            <a:spLocks noChangeArrowheads="1"/>
          </p:cNvSpPr>
          <p:nvPr/>
        </p:nvSpPr>
        <p:spPr bwMode="auto">
          <a:xfrm>
            <a:off x="6577012" y="5537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99" name="Oval 209"/>
          <p:cNvSpPr>
            <a:spLocks noChangeArrowheads="1"/>
          </p:cNvSpPr>
          <p:nvPr/>
        </p:nvSpPr>
        <p:spPr bwMode="auto">
          <a:xfrm>
            <a:off x="6958012" y="5537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00" name="Oval 210"/>
          <p:cNvSpPr>
            <a:spLocks noChangeArrowheads="1"/>
          </p:cNvSpPr>
          <p:nvPr/>
        </p:nvSpPr>
        <p:spPr bwMode="auto">
          <a:xfrm>
            <a:off x="7339012" y="5537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01" name="Oval 211"/>
          <p:cNvSpPr>
            <a:spLocks noChangeArrowheads="1"/>
          </p:cNvSpPr>
          <p:nvPr/>
        </p:nvSpPr>
        <p:spPr bwMode="auto">
          <a:xfrm>
            <a:off x="7720012" y="55378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02" name="Oval 213"/>
          <p:cNvSpPr>
            <a:spLocks noChangeArrowheads="1"/>
          </p:cNvSpPr>
          <p:nvPr/>
        </p:nvSpPr>
        <p:spPr bwMode="auto">
          <a:xfrm>
            <a:off x="1243012" y="5842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03" name="Oval 214"/>
          <p:cNvSpPr>
            <a:spLocks noChangeArrowheads="1"/>
          </p:cNvSpPr>
          <p:nvPr/>
        </p:nvSpPr>
        <p:spPr bwMode="auto">
          <a:xfrm>
            <a:off x="1624012" y="5842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04" name="Oval 215"/>
          <p:cNvSpPr>
            <a:spLocks noChangeArrowheads="1"/>
          </p:cNvSpPr>
          <p:nvPr/>
        </p:nvSpPr>
        <p:spPr bwMode="auto">
          <a:xfrm>
            <a:off x="2005012" y="5842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05" name="Oval 216"/>
          <p:cNvSpPr>
            <a:spLocks noChangeArrowheads="1"/>
          </p:cNvSpPr>
          <p:nvPr/>
        </p:nvSpPr>
        <p:spPr bwMode="auto">
          <a:xfrm>
            <a:off x="2386012" y="5842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06" name="Oval 217"/>
          <p:cNvSpPr>
            <a:spLocks noChangeArrowheads="1"/>
          </p:cNvSpPr>
          <p:nvPr/>
        </p:nvSpPr>
        <p:spPr bwMode="auto">
          <a:xfrm>
            <a:off x="2767012" y="5842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07" name="Oval 218"/>
          <p:cNvSpPr>
            <a:spLocks noChangeArrowheads="1"/>
          </p:cNvSpPr>
          <p:nvPr/>
        </p:nvSpPr>
        <p:spPr bwMode="auto">
          <a:xfrm>
            <a:off x="3148012" y="5842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08" name="Oval 219"/>
          <p:cNvSpPr>
            <a:spLocks noChangeArrowheads="1"/>
          </p:cNvSpPr>
          <p:nvPr/>
        </p:nvSpPr>
        <p:spPr bwMode="auto">
          <a:xfrm>
            <a:off x="3529012" y="5842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09" name="Oval 220"/>
          <p:cNvSpPr>
            <a:spLocks noChangeArrowheads="1"/>
          </p:cNvSpPr>
          <p:nvPr/>
        </p:nvSpPr>
        <p:spPr bwMode="auto">
          <a:xfrm>
            <a:off x="3910012" y="5842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10" name="Oval 221"/>
          <p:cNvSpPr>
            <a:spLocks noChangeArrowheads="1"/>
          </p:cNvSpPr>
          <p:nvPr/>
        </p:nvSpPr>
        <p:spPr bwMode="auto">
          <a:xfrm>
            <a:off x="4291012" y="5842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11" name="Oval 222"/>
          <p:cNvSpPr>
            <a:spLocks noChangeArrowheads="1"/>
          </p:cNvSpPr>
          <p:nvPr/>
        </p:nvSpPr>
        <p:spPr bwMode="auto">
          <a:xfrm>
            <a:off x="4672012" y="5842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12" name="Oval 223"/>
          <p:cNvSpPr>
            <a:spLocks noChangeArrowheads="1"/>
          </p:cNvSpPr>
          <p:nvPr/>
        </p:nvSpPr>
        <p:spPr bwMode="auto">
          <a:xfrm>
            <a:off x="5053012" y="5842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13" name="Oval 224"/>
          <p:cNvSpPr>
            <a:spLocks noChangeArrowheads="1"/>
          </p:cNvSpPr>
          <p:nvPr/>
        </p:nvSpPr>
        <p:spPr bwMode="auto">
          <a:xfrm>
            <a:off x="5434012" y="5842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14" name="Oval 225"/>
          <p:cNvSpPr>
            <a:spLocks noChangeArrowheads="1"/>
          </p:cNvSpPr>
          <p:nvPr/>
        </p:nvSpPr>
        <p:spPr bwMode="auto">
          <a:xfrm>
            <a:off x="5815012" y="5842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15" name="Oval 226"/>
          <p:cNvSpPr>
            <a:spLocks noChangeArrowheads="1"/>
          </p:cNvSpPr>
          <p:nvPr/>
        </p:nvSpPr>
        <p:spPr bwMode="auto">
          <a:xfrm>
            <a:off x="6196012" y="5842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16" name="Oval 227"/>
          <p:cNvSpPr>
            <a:spLocks noChangeArrowheads="1"/>
          </p:cNvSpPr>
          <p:nvPr/>
        </p:nvSpPr>
        <p:spPr bwMode="auto">
          <a:xfrm>
            <a:off x="6577012" y="5842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17" name="Oval 228"/>
          <p:cNvSpPr>
            <a:spLocks noChangeArrowheads="1"/>
          </p:cNvSpPr>
          <p:nvPr/>
        </p:nvSpPr>
        <p:spPr bwMode="auto">
          <a:xfrm>
            <a:off x="6958012" y="5842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18" name="Oval 229"/>
          <p:cNvSpPr>
            <a:spLocks noChangeArrowheads="1"/>
          </p:cNvSpPr>
          <p:nvPr/>
        </p:nvSpPr>
        <p:spPr bwMode="auto">
          <a:xfrm>
            <a:off x="7339012" y="5842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19" name="Oval 230"/>
          <p:cNvSpPr>
            <a:spLocks noChangeArrowheads="1"/>
          </p:cNvSpPr>
          <p:nvPr/>
        </p:nvSpPr>
        <p:spPr bwMode="auto">
          <a:xfrm>
            <a:off x="7720012" y="58426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20" name="Oval 232"/>
          <p:cNvSpPr>
            <a:spLocks noChangeArrowheads="1"/>
          </p:cNvSpPr>
          <p:nvPr/>
        </p:nvSpPr>
        <p:spPr bwMode="auto">
          <a:xfrm>
            <a:off x="1243012" y="6147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21" name="Oval 233"/>
          <p:cNvSpPr>
            <a:spLocks noChangeArrowheads="1"/>
          </p:cNvSpPr>
          <p:nvPr/>
        </p:nvSpPr>
        <p:spPr bwMode="auto">
          <a:xfrm>
            <a:off x="1624012" y="6147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22" name="Oval 234"/>
          <p:cNvSpPr>
            <a:spLocks noChangeArrowheads="1"/>
          </p:cNvSpPr>
          <p:nvPr/>
        </p:nvSpPr>
        <p:spPr bwMode="auto">
          <a:xfrm>
            <a:off x="2005012" y="6147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23" name="Oval 235"/>
          <p:cNvSpPr>
            <a:spLocks noChangeArrowheads="1"/>
          </p:cNvSpPr>
          <p:nvPr/>
        </p:nvSpPr>
        <p:spPr bwMode="auto">
          <a:xfrm>
            <a:off x="2386012" y="6147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24" name="Oval 236"/>
          <p:cNvSpPr>
            <a:spLocks noChangeArrowheads="1"/>
          </p:cNvSpPr>
          <p:nvPr/>
        </p:nvSpPr>
        <p:spPr bwMode="auto">
          <a:xfrm>
            <a:off x="2767012" y="6147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25" name="Oval 237"/>
          <p:cNvSpPr>
            <a:spLocks noChangeArrowheads="1"/>
          </p:cNvSpPr>
          <p:nvPr/>
        </p:nvSpPr>
        <p:spPr bwMode="auto">
          <a:xfrm>
            <a:off x="3148012" y="6147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26" name="Oval 238"/>
          <p:cNvSpPr>
            <a:spLocks noChangeArrowheads="1"/>
          </p:cNvSpPr>
          <p:nvPr/>
        </p:nvSpPr>
        <p:spPr bwMode="auto">
          <a:xfrm>
            <a:off x="3529012" y="6147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27" name="Oval 239"/>
          <p:cNvSpPr>
            <a:spLocks noChangeArrowheads="1"/>
          </p:cNvSpPr>
          <p:nvPr/>
        </p:nvSpPr>
        <p:spPr bwMode="auto">
          <a:xfrm>
            <a:off x="3910012" y="6147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28" name="Oval 240"/>
          <p:cNvSpPr>
            <a:spLocks noChangeArrowheads="1"/>
          </p:cNvSpPr>
          <p:nvPr/>
        </p:nvSpPr>
        <p:spPr bwMode="auto">
          <a:xfrm>
            <a:off x="4291012" y="6147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29" name="Oval 241"/>
          <p:cNvSpPr>
            <a:spLocks noChangeArrowheads="1"/>
          </p:cNvSpPr>
          <p:nvPr/>
        </p:nvSpPr>
        <p:spPr bwMode="auto">
          <a:xfrm>
            <a:off x="4672012" y="6147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30" name="Oval 242"/>
          <p:cNvSpPr>
            <a:spLocks noChangeArrowheads="1"/>
          </p:cNvSpPr>
          <p:nvPr/>
        </p:nvSpPr>
        <p:spPr bwMode="auto">
          <a:xfrm>
            <a:off x="5053012" y="6147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31" name="Oval 243"/>
          <p:cNvSpPr>
            <a:spLocks noChangeArrowheads="1"/>
          </p:cNvSpPr>
          <p:nvPr/>
        </p:nvSpPr>
        <p:spPr bwMode="auto">
          <a:xfrm>
            <a:off x="5434012" y="6147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32" name="Oval 244"/>
          <p:cNvSpPr>
            <a:spLocks noChangeArrowheads="1"/>
          </p:cNvSpPr>
          <p:nvPr/>
        </p:nvSpPr>
        <p:spPr bwMode="auto">
          <a:xfrm>
            <a:off x="5815012" y="6147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33" name="Oval 245"/>
          <p:cNvSpPr>
            <a:spLocks noChangeArrowheads="1"/>
          </p:cNvSpPr>
          <p:nvPr/>
        </p:nvSpPr>
        <p:spPr bwMode="auto">
          <a:xfrm>
            <a:off x="6196012" y="6147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34" name="Oval 246"/>
          <p:cNvSpPr>
            <a:spLocks noChangeArrowheads="1"/>
          </p:cNvSpPr>
          <p:nvPr/>
        </p:nvSpPr>
        <p:spPr bwMode="auto">
          <a:xfrm>
            <a:off x="6577012" y="6147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35" name="Oval 247"/>
          <p:cNvSpPr>
            <a:spLocks noChangeArrowheads="1"/>
          </p:cNvSpPr>
          <p:nvPr/>
        </p:nvSpPr>
        <p:spPr bwMode="auto">
          <a:xfrm>
            <a:off x="6958012" y="6147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36" name="Oval 248"/>
          <p:cNvSpPr>
            <a:spLocks noChangeArrowheads="1"/>
          </p:cNvSpPr>
          <p:nvPr/>
        </p:nvSpPr>
        <p:spPr bwMode="auto">
          <a:xfrm>
            <a:off x="7339012" y="6147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37" name="Oval 249"/>
          <p:cNvSpPr>
            <a:spLocks noChangeArrowheads="1"/>
          </p:cNvSpPr>
          <p:nvPr/>
        </p:nvSpPr>
        <p:spPr bwMode="auto">
          <a:xfrm>
            <a:off x="7720012" y="614747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38" name="Text Box 253"/>
          <p:cNvSpPr txBox="1">
            <a:spLocks noChangeArrowheads="1"/>
          </p:cNvSpPr>
          <p:nvPr/>
        </p:nvSpPr>
        <p:spPr bwMode="auto">
          <a:xfrm>
            <a:off x="4283075" y="1735807"/>
            <a:ext cx="57626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600" dirty="0">
                <a:ea typeface="ヒラギノ角ゴ Pro W3" pitchFamily="-84" charset="-128"/>
              </a:rPr>
              <a:t>18</a:t>
            </a:r>
          </a:p>
        </p:txBody>
      </p:sp>
      <p:sp>
        <p:nvSpPr>
          <p:cNvPr id="239" name="Text Box 254"/>
          <p:cNvSpPr txBox="1">
            <a:spLocks noChangeArrowheads="1"/>
          </p:cNvSpPr>
          <p:nvPr/>
        </p:nvSpPr>
        <p:spPr bwMode="auto">
          <a:xfrm>
            <a:off x="395287" y="4112295"/>
            <a:ext cx="5762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600" dirty="0">
                <a:ea typeface="ヒラギノ角ゴ Pro W3" pitchFamily="-84" charset="-128"/>
              </a:rPr>
              <a:t>13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659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0"/>
          <p:cNvGrpSpPr>
            <a:grpSpLocks/>
          </p:cNvGrpSpPr>
          <p:nvPr/>
        </p:nvGrpSpPr>
        <p:grpSpPr bwMode="auto">
          <a:xfrm>
            <a:off x="1243012" y="2489870"/>
            <a:ext cx="6629400" cy="3810000"/>
            <a:chOff x="768" y="1296"/>
            <a:chExt cx="4176" cy="2400"/>
          </a:xfrm>
        </p:grpSpPr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768" y="1296"/>
              <a:ext cx="4176" cy="96"/>
              <a:chOff x="768" y="1296"/>
              <a:chExt cx="4176" cy="96"/>
            </a:xfrm>
          </p:grpSpPr>
          <p:sp>
            <p:nvSpPr>
              <p:cNvPr id="101624" name="Oval 3"/>
              <p:cNvSpPr>
                <a:spLocks noChangeArrowheads="1"/>
              </p:cNvSpPr>
              <p:nvPr/>
            </p:nvSpPr>
            <p:spPr bwMode="auto">
              <a:xfrm>
                <a:off x="7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25" name="Oval 4"/>
              <p:cNvSpPr>
                <a:spLocks noChangeArrowheads="1"/>
              </p:cNvSpPr>
              <p:nvPr/>
            </p:nvSpPr>
            <p:spPr bwMode="auto">
              <a:xfrm>
                <a:off x="10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26" name="Oval 5"/>
              <p:cNvSpPr>
                <a:spLocks noChangeArrowheads="1"/>
              </p:cNvSpPr>
              <p:nvPr/>
            </p:nvSpPr>
            <p:spPr bwMode="auto">
              <a:xfrm>
                <a:off x="12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27" name="Oval 6"/>
              <p:cNvSpPr>
                <a:spLocks noChangeArrowheads="1"/>
              </p:cNvSpPr>
              <p:nvPr/>
            </p:nvSpPr>
            <p:spPr bwMode="auto">
              <a:xfrm>
                <a:off x="14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28" name="Oval 7"/>
              <p:cNvSpPr>
                <a:spLocks noChangeArrowheads="1"/>
              </p:cNvSpPr>
              <p:nvPr/>
            </p:nvSpPr>
            <p:spPr bwMode="auto">
              <a:xfrm>
                <a:off x="17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29" name="Oval 8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30" name="Oval 9"/>
              <p:cNvSpPr>
                <a:spLocks noChangeArrowheads="1"/>
              </p:cNvSpPr>
              <p:nvPr/>
            </p:nvSpPr>
            <p:spPr bwMode="auto">
              <a:xfrm>
                <a:off x="22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31" name="Oval 10"/>
              <p:cNvSpPr>
                <a:spLocks noChangeArrowheads="1"/>
              </p:cNvSpPr>
              <p:nvPr/>
            </p:nvSpPr>
            <p:spPr bwMode="auto">
              <a:xfrm>
                <a:off x="24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32" name="Oval 11"/>
              <p:cNvSpPr>
                <a:spLocks noChangeArrowheads="1"/>
              </p:cNvSpPr>
              <p:nvPr/>
            </p:nvSpPr>
            <p:spPr bwMode="auto">
              <a:xfrm>
                <a:off x="26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33" name="Oval 12"/>
              <p:cNvSpPr>
                <a:spLocks noChangeArrowheads="1"/>
              </p:cNvSpPr>
              <p:nvPr/>
            </p:nvSpPr>
            <p:spPr bwMode="auto">
              <a:xfrm>
                <a:off x="29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34" name="Oval 13"/>
              <p:cNvSpPr>
                <a:spLocks noChangeArrowheads="1"/>
              </p:cNvSpPr>
              <p:nvPr/>
            </p:nvSpPr>
            <p:spPr bwMode="auto">
              <a:xfrm>
                <a:off x="31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35" name="Oval 14"/>
              <p:cNvSpPr>
                <a:spLocks noChangeArrowheads="1"/>
              </p:cNvSpPr>
              <p:nvPr/>
            </p:nvSpPr>
            <p:spPr bwMode="auto">
              <a:xfrm>
                <a:off x="34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36" name="Oval 15"/>
              <p:cNvSpPr>
                <a:spLocks noChangeArrowheads="1"/>
              </p:cNvSpPr>
              <p:nvPr/>
            </p:nvSpPr>
            <p:spPr bwMode="auto">
              <a:xfrm>
                <a:off x="36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37" name="Oval 16"/>
              <p:cNvSpPr>
                <a:spLocks noChangeArrowheads="1"/>
              </p:cNvSpPr>
              <p:nvPr/>
            </p:nvSpPr>
            <p:spPr bwMode="auto">
              <a:xfrm>
                <a:off x="38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38" name="Oval 17"/>
              <p:cNvSpPr>
                <a:spLocks noChangeArrowheads="1"/>
              </p:cNvSpPr>
              <p:nvPr/>
            </p:nvSpPr>
            <p:spPr bwMode="auto">
              <a:xfrm>
                <a:off x="41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39" name="Oval 18"/>
              <p:cNvSpPr>
                <a:spLocks noChangeArrowheads="1"/>
              </p:cNvSpPr>
              <p:nvPr/>
            </p:nvSpPr>
            <p:spPr bwMode="auto">
              <a:xfrm>
                <a:off x="43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40" name="Oval 19"/>
              <p:cNvSpPr>
                <a:spLocks noChangeArrowheads="1"/>
              </p:cNvSpPr>
              <p:nvPr/>
            </p:nvSpPr>
            <p:spPr bwMode="auto">
              <a:xfrm>
                <a:off x="46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41" name="Oval 20"/>
              <p:cNvSpPr>
                <a:spLocks noChangeArrowheads="1"/>
              </p:cNvSpPr>
              <p:nvPr/>
            </p:nvSpPr>
            <p:spPr bwMode="auto">
              <a:xfrm>
                <a:off x="48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</p:grpSp>
        <p:grpSp>
          <p:nvGrpSpPr>
            <p:cNvPr id="4" name="Group 22"/>
            <p:cNvGrpSpPr>
              <a:grpSpLocks/>
            </p:cNvGrpSpPr>
            <p:nvPr/>
          </p:nvGrpSpPr>
          <p:grpSpPr bwMode="auto">
            <a:xfrm>
              <a:off x="768" y="1488"/>
              <a:ext cx="4176" cy="96"/>
              <a:chOff x="768" y="1296"/>
              <a:chExt cx="4176" cy="96"/>
            </a:xfrm>
          </p:grpSpPr>
          <p:sp>
            <p:nvSpPr>
              <p:cNvPr id="101606" name="Oval 23"/>
              <p:cNvSpPr>
                <a:spLocks noChangeArrowheads="1"/>
              </p:cNvSpPr>
              <p:nvPr/>
            </p:nvSpPr>
            <p:spPr bwMode="auto">
              <a:xfrm>
                <a:off x="7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07" name="Oval 24"/>
              <p:cNvSpPr>
                <a:spLocks noChangeArrowheads="1"/>
              </p:cNvSpPr>
              <p:nvPr/>
            </p:nvSpPr>
            <p:spPr bwMode="auto">
              <a:xfrm>
                <a:off x="10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08" name="Oval 25"/>
              <p:cNvSpPr>
                <a:spLocks noChangeArrowheads="1"/>
              </p:cNvSpPr>
              <p:nvPr/>
            </p:nvSpPr>
            <p:spPr bwMode="auto">
              <a:xfrm>
                <a:off x="12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09" name="Oval 26"/>
              <p:cNvSpPr>
                <a:spLocks noChangeArrowheads="1"/>
              </p:cNvSpPr>
              <p:nvPr/>
            </p:nvSpPr>
            <p:spPr bwMode="auto">
              <a:xfrm>
                <a:off x="14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10" name="Oval 27"/>
              <p:cNvSpPr>
                <a:spLocks noChangeArrowheads="1"/>
              </p:cNvSpPr>
              <p:nvPr/>
            </p:nvSpPr>
            <p:spPr bwMode="auto">
              <a:xfrm>
                <a:off x="17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11" name="Oval 28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12" name="Oval 29"/>
              <p:cNvSpPr>
                <a:spLocks noChangeArrowheads="1"/>
              </p:cNvSpPr>
              <p:nvPr/>
            </p:nvSpPr>
            <p:spPr bwMode="auto">
              <a:xfrm>
                <a:off x="22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13" name="Oval 30"/>
              <p:cNvSpPr>
                <a:spLocks noChangeArrowheads="1"/>
              </p:cNvSpPr>
              <p:nvPr/>
            </p:nvSpPr>
            <p:spPr bwMode="auto">
              <a:xfrm>
                <a:off x="24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14" name="Oval 31"/>
              <p:cNvSpPr>
                <a:spLocks noChangeArrowheads="1"/>
              </p:cNvSpPr>
              <p:nvPr/>
            </p:nvSpPr>
            <p:spPr bwMode="auto">
              <a:xfrm>
                <a:off x="26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15" name="Oval 32"/>
              <p:cNvSpPr>
                <a:spLocks noChangeArrowheads="1"/>
              </p:cNvSpPr>
              <p:nvPr/>
            </p:nvSpPr>
            <p:spPr bwMode="auto">
              <a:xfrm>
                <a:off x="29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16" name="Oval 33"/>
              <p:cNvSpPr>
                <a:spLocks noChangeArrowheads="1"/>
              </p:cNvSpPr>
              <p:nvPr/>
            </p:nvSpPr>
            <p:spPr bwMode="auto">
              <a:xfrm>
                <a:off x="31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17" name="Oval 34"/>
              <p:cNvSpPr>
                <a:spLocks noChangeArrowheads="1"/>
              </p:cNvSpPr>
              <p:nvPr/>
            </p:nvSpPr>
            <p:spPr bwMode="auto">
              <a:xfrm>
                <a:off x="34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18" name="Oval 35"/>
              <p:cNvSpPr>
                <a:spLocks noChangeArrowheads="1"/>
              </p:cNvSpPr>
              <p:nvPr/>
            </p:nvSpPr>
            <p:spPr bwMode="auto">
              <a:xfrm>
                <a:off x="36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19" name="Oval 36"/>
              <p:cNvSpPr>
                <a:spLocks noChangeArrowheads="1"/>
              </p:cNvSpPr>
              <p:nvPr/>
            </p:nvSpPr>
            <p:spPr bwMode="auto">
              <a:xfrm>
                <a:off x="38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20" name="Oval 37"/>
              <p:cNvSpPr>
                <a:spLocks noChangeArrowheads="1"/>
              </p:cNvSpPr>
              <p:nvPr/>
            </p:nvSpPr>
            <p:spPr bwMode="auto">
              <a:xfrm>
                <a:off x="41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21" name="Oval 38"/>
              <p:cNvSpPr>
                <a:spLocks noChangeArrowheads="1"/>
              </p:cNvSpPr>
              <p:nvPr/>
            </p:nvSpPr>
            <p:spPr bwMode="auto">
              <a:xfrm>
                <a:off x="43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22" name="Oval 39"/>
              <p:cNvSpPr>
                <a:spLocks noChangeArrowheads="1"/>
              </p:cNvSpPr>
              <p:nvPr/>
            </p:nvSpPr>
            <p:spPr bwMode="auto">
              <a:xfrm>
                <a:off x="46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23" name="Oval 40"/>
              <p:cNvSpPr>
                <a:spLocks noChangeArrowheads="1"/>
              </p:cNvSpPr>
              <p:nvPr/>
            </p:nvSpPr>
            <p:spPr bwMode="auto">
              <a:xfrm>
                <a:off x="48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</p:grpSp>
        <p:grpSp>
          <p:nvGrpSpPr>
            <p:cNvPr id="5" name="Group 41"/>
            <p:cNvGrpSpPr>
              <a:grpSpLocks/>
            </p:cNvGrpSpPr>
            <p:nvPr/>
          </p:nvGrpSpPr>
          <p:grpSpPr bwMode="auto">
            <a:xfrm>
              <a:off x="768" y="1680"/>
              <a:ext cx="4176" cy="96"/>
              <a:chOff x="768" y="1296"/>
              <a:chExt cx="4176" cy="96"/>
            </a:xfrm>
          </p:grpSpPr>
          <p:sp>
            <p:nvSpPr>
              <p:cNvPr id="101588" name="Oval 42"/>
              <p:cNvSpPr>
                <a:spLocks noChangeArrowheads="1"/>
              </p:cNvSpPr>
              <p:nvPr/>
            </p:nvSpPr>
            <p:spPr bwMode="auto">
              <a:xfrm>
                <a:off x="7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89" name="Oval 43"/>
              <p:cNvSpPr>
                <a:spLocks noChangeArrowheads="1"/>
              </p:cNvSpPr>
              <p:nvPr/>
            </p:nvSpPr>
            <p:spPr bwMode="auto">
              <a:xfrm>
                <a:off x="10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90" name="Oval 44"/>
              <p:cNvSpPr>
                <a:spLocks noChangeArrowheads="1"/>
              </p:cNvSpPr>
              <p:nvPr/>
            </p:nvSpPr>
            <p:spPr bwMode="auto">
              <a:xfrm>
                <a:off x="12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91" name="Oval 45"/>
              <p:cNvSpPr>
                <a:spLocks noChangeArrowheads="1"/>
              </p:cNvSpPr>
              <p:nvPr/>
            </p:nvSpPr>
            <p:spPr bwMode="auto">
              <a:xfrm>
                <a:off x="14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92" name="Oval 46"/>
              <p:cNvSpPr>
                <a:spLocks noChangeArrowheads="1"/>
              </p:cNvSpPr>
              <p:nvPr/>
            </p:nvSpPr>
            <p:spPr bwMode="auto">
              <a:xfrm>
                <a:off x="17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93" name="Oval 47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94" name="Oval 48"/>
              <p:cNvSpPr>
                <a:spLocks noChangeArrowheads="1"/>
              </p:cNvSpPr>
              <p:nvPr/>
            </p:nvSpPr>
            <p:spPr bwMode="auto">
              <a:xfrm>
                <a:off x="22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95" name="Oval 49"/>
              <p:cNvSpPr>
                <a:spLocks noChangeArrowheads="1"/>
              </p:cNvSpPr>
              <p:nvPr/>
            </p:nvSpPr>
            <p:spPr bwMode="auto">
              <a:xfrm>
                <a:off x="24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96" name="Oval 50"/>
              <p:cNvSpPr>
                <a:spLocks noChangeArrowheads="1"/>
              </p:cNvSpPr>
              <p:nvPr/>
            </p:nvSpPr>
            <p:spPr bwMode="auto">
              <a:xfrm>
                <a:off x="26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97" name="Oval 51"/>
              <p:cNvSpPr>
                <a:spLocks noChangeArrowheads="1"/>
              </p:cNvSpPr>
              <p:nvPr/>
            </p:nvSpPr>
            <p:spPr bwMode="auto">
              <a:xfrm>
                <a:off x="29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98" name="Oval 52"/>
              <p:cNvSpPr>
                <a:spLocks noChangeArrowheads="1"/>
              </p:cNvSpPr>
              <p:nvPr/>
            </p:nvSpPr>
            <p:spPr bwMode="auto">
              <a:xfrm>
                <a:off x="31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99" name="Oval 53"/>
              <p:cNvSpPr>
                <a:spLocks noChangeArrowheads="1"/>
              </p:cNvSpPr>
              <p:nvPr/>
            </p:nvSpPr>
            <p:spPr bwMode="auto">
              <a:xfrm>
                <a:off x="34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00" name="Oval 54"/>
              <p:cNvSpPr>
                <a:spLocks noChangeArrowheads="1"/>
              </p:cNvSpPr>
              <p:nvPr/>
            </p:nvSpPr>
            <p:spPr bwMode="auto">
              <a:xfrm>
                <a:off x="36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01" name="Oval 55"/>
              <p:cNvSpPr>
                <a:spLocks noChangeArrowheads="1"/>
              </p:cNvSpPr>
              <p:nvPr/>
            </p:nvSpPr>
            <p:spPr bwMode="auto">
              <a:xfrm>
                <a:off x="38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02" name="Oval 56"/>
              <p:cNvSpPr>
                <a:spLocks noChangeArrowheads="1"/>
              </p:cNvSpPr>
              <p:nvPr/>
            </p:nvSpPr>
            <p:spPr bwMode="auto">
              <a:xfrm>
                <a:off x="41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03" name="Oval 57"/>
              <p:cNvSpPr>
                <a:spLocks noChangeArrowheads="1"/>
              </p:cNvSpPr>
              <p:nvPr/>
            </p:nvSpPr>
            <p:spPr bwMode="auto">
              <a:xfrm>
                <a:off x="43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04" name="Oval 58"/>
              <p:cNvSpPr>
                <a:spLocks noChangeArrowheads="1"/>
              </p:cNvSpPr>
              <p:nvPr/>
            </p:nvSpPr>
            <p:spPr bwMode="auto">
              <a:xfrm>
                <a:off x="46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605" name="Oval 59"/>
              <p:cNvSpPr>
                <a:spLocks noChangeArrowheads="1"/>
              </p:cNvSpPr>
              <p:nvPr/>
            </p:nvSpPr>
            <p:spPr bwMode="auto">
              <a:xfrm>
                <a:off x="48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</p:grpSp>
        <p:grpSp>
          <p:nvGrpSpPr>
            <p:cNvPr id="6" name="Group 60"/>
            <p:cNvGrpSpPr>
              <a:grpSpLocks/>
            </p:cNvGrpSpPr>
            <p:nvPr/>
          </p:nvGrpSpPr>
          <p:grpSpPr bwMode="auto">
            <a:xfrm>
              <a:off x="768" y="1872"/>
              <a:ext cx="4176" cy="96"/>
              <a:chOff x="768" y="1296"/>
              <a:chExt cx="4176" cy="96"/>
            </a:xfrm>
          </p:grpSpPr>
          <p:sp>
            <p:nvSpPr>
              <p:cNvPr id="101570" name="Oval 61"/>
              <p:cNvSpPr>
                <a:spLocks noChangeArrowheads="1"/>
              </p:cNvSpPr>
              <p:nvPr/>
            </p:nvSpPr>
            <p:spPr bwMode="auto">
              <a:xfrm>
                <a:off x="7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71" name="Oval 62"/>
              <p:cNvSpPr>
                <a:spLocks noChangeArrowheads="1"/>
              </p:cNvSpPr>
              <p:nvPr/>
            </p:nvSpPr>
            <p:spPr bwMode="auto">
              <a:xfrm>
                <a:off x="10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72" name="Oval 63"/>
              <p:cNvSpPr>
                <a:spLocks noChangeArrowheads="1"/>
              </p:cNvSpPr>
              <p:nvPr/>
            </p:nvSpPr>
            <p:spPr bwMode="auto">
              <a:xfrm>
                <a:off x="12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73" name="Oval 64"/>
              <p:cNvSpPr>
                <a:spLocks noChangeArrowheads="1"/>
              </p:cNvSpPr>
              <p:nvPr/>
            </p:nvSpPr>
            <p:spPr bwMode="auto">
              <a:xfrm>
                <a:off x="14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74" name="Oval 65"/>
              <p:cNvSpPr>
                <a:spLocks noChangeArrowheads="1"/>
              </p:cNvSpPr>
              <p:nvPr/>
            </p:nvSpPr>
            <p:spPr bwMode="auto">
              <a:xfrm>
                <a:off x="17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75" name="Oval 66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76" name="Oval 67"/>
              <p:cNvSpPr>
                <a:spLocks noChangeArrowheads="1"/>
              </p:cNvSpPr>
              <p:nvPr/>
            </p:nvSpPr>
            <p:spPr bwMode="auto">
              <a:xfrm>
                <a:off x="22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77" name="Oval 68"/>
              <p:cNvSpPr>
                <a:spLocks noChangeArrowheads="1"/>
              </p:cNvSpPr>
              <p:nvPr/>
            </p:nvSpPr>
            <p:spPr bwMode="auto">
              <a:xfrm>
                <a:off x="24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78" name="Oval 69"/>
              <p:cNvSpPr>
                <a:spLocks noChangeArrowheads="1"/>
              </p:cNvSpPr>
              <p:nvPr/>
            </p:nvSpPr>
            <p:spPr bwMode="auto">
              <a:xfrm>
                <a:off x="26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79" name="Oval 70"/>
              <p:cNvSpPr>
                <a:spLocks noChangeArrowheads="1"/>
              </p:cNvSpPr>
              <p:nvPr/>
            </p:nvSpPr>
            <p:spPr bwMode="auto">
              <a:xfrm>
                <a:off x="29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80" name="Oval 71"/>
              <p:cNvSpPr>
                <a:spLocks noChangeArrowheads="1"/>
              </p:cNvSpPr>
              <p:nvPr/>
            </p:nvSpPr>
            <p:spPr bwMode="auto">
              <a:xfrm>
                <a:off x="31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81" name="Oval 72"/>
              <p:cNvSpPr>
                <a:spLocks noChangeArrowheads="1"/>
              </p:cNvSpPr>
              <p:nvPr/>
            </p:nvSpPr>
            <p:spPr bwMode="auto">
              <a:xfrm>
                <a:off x="34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82" name="Oval 73"/>
              <p:cNvSpPr>
                <a:spLocks noChangeArrowheads="1"/>
              </p:cNvSpPr>
              <p:nvPr/>
            </p:nvSpPr>
            <p:spPr bwMode="auto">
              <a:xfrm>
                <a:off x="36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83" name="Oval 74"/>
              <p:cNvSpPr>
                <a:spLocks noChangeArrowheads="1"/>
              </p:cNvSpPr>
              <p:nvPr/>
            </p:nvSpPr>
            <p:spPr bwMode="auto">
              <a:xfrm>
                <a:off x="38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84" name="Oval 75"/>
              <p:cNvSpPr>
                <a:spLocks noChangeArrowheads="1"/>
              </p:cNvSpPr>
              <p:nvPr/>
            </p:nvSpPr>
            <p:spPr bwMode="auto">
              <a:xfrm>
                <a:off x="41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85" name="Oval 76"/>
              <p:cNvSpPr>
                <a:spLocks noChangeArrowheads="1"/>
              </p:cNvSpPr>
              <p:nvPr/>
            </p:nvSpPr>
            <p:spPr bwMode="auto">
              <a:xfrm>
                <a:off x="43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86" name="Oval 77"/>
              <p:cNvSpPr>
                <a:spLocks noChangeArrowheads="1"/>
              </p:cNvSpPr>
              <p:nvPr/>
            </p:nvSpPr>
            <p:spPr bwMode="auto">
              <a:xfrm>
                <a:off x="46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87" name="Oval 78"/>
              <p:cNvSpPr>
                <a:spLocks noChangeArrowheads="1"/>
              </p:cNvSpPr>
              <p:nvPr/>
            </p:nvSpPr>
            <p:spPr bwMode="auto">
              <a:xfrm>
                <a:off x="48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</p:grpSp>
        <p:grpSp>
          <p:nvGrpSpPr>
            <p:cNvPr id="7" name="Group 79"/>
            <p:cNvGrpSpPr>
              <a:grpSpLocks/>
            </p:cNvGrpSpPr>
            <p:nvPr/>
          </p:nvGrpSpPr>
          <p:grpSpPr bwMode="auto">
            <a:xfrm>
              <a:off x="768" y="2064"/>
              <a:ext cx="4176" cy="96"/>
              <a:chOff x="768" y="1296"/>
              <a:chExt cx="4176" cy="96"/>
            </a:xfrm>
          </p:grpSpPr>
          <p:sp>
            <p:nvSpPr>
              <p:cNvPr id="101552" name="Oval 80"/>
              <p:cNvSpPr>
                <a:spLocks noChangeArrowheads="1"/>
              </p:cNvSpPr>
              <p:nvPr/>
            </p:nvSpPr>
            <p:spPr bwMode="auto">
              <a:xfrm>
                <a:off x="7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53" name="Oval 81"/>
              <p:cNvSpPr>
                <a:spLocks noChangeArrowheads="1"/>
              </p:cNvSpPr>
              <p:nvPr/>
            </p:nvSpPr>
            <p:spPr bwMode="auto">
              <a:xfrm>
                <a:off x="10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54" name="Oval 82"/>
              <p:cNvSpPr>
                <a:spLocks noChangeArrowheads="1"/>
              </p:cNvSpPr>
              <p:nvPr/>
            </p:nvSpPr>
            <p:spPr bwMode="auto">
              <a:xfrm>
                <a:off x="12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55" name="Oval 83"/>
              <p:cNvSpPr>
                <a:spLocks noChangeArrowheads="1"/>
              </p:cNvSpPr>
              <p:nvPr/>
            </p:nvSpPr>
            <p:spPr bwMode="auto">
              <a:xfrm>
                <a:off x="14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56" name="Oval 84"/>
              <p:cNvSpPr>
                <a:spLocks noChangeArrowheads="1"/>
              </p:cNvSpPr>
              <p:nvPr/>
            </p:nvSpPr>
            <p:spPr bwMode="auto">
              <a:xfrm>
                <a:off x="17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57" name="Oval 85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58" name="Oval 86"/>
              <p:cNvSpPr>
                <a:spLocks noChangeArrowheads="1"/>
              </p:cNvSpPr>
              <p:nvPr/>
            </p:nvSpPr>
            <p:spPr bwMode="auto">
              <a:xfrm>
                <a:off x="22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59" name="Oval 87"/>
              <p:cNvSpPr>
                <a:spLocks noChangeArrowheads="1"/>
              </p:cNvSpPr>
              <p:nvPr/>
            </p:nvSpPr>
            <p:spPr bwMode="auto">
              <a:xfrm>
                <a:off x="24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60" name="Oval 88"/>
              <p:cNvSpPr>
                <a:spLocks noChangeArrowheads="1"/>
              </p:cNvSpPr>
              <p:nvPr/>
            </p:nvSpPr>
            <p:spPr bwMode="auto">
              <a:xfrm>
                <a:off x="26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61" name="Oval 89"/>
              <p:cNvSpPr>
                <a:spLocks noChangeArrowheads="1"/>
              </p:cNvSpPr>
              <p:nvPr/>
            </p:nvSpPr>
            <p:spPr bwMode="auto">
              <a:xfrm>
                <a:off x="29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62" name="Oval 90"/>
              <p:cNvSpPr>
                <a:spLocks noChangeArrowheads="1"/>
              </p:cNvSpPr>
              <p:nvPr/>
            </p:nvSpPr>
            <p:spPr bwMode="auto">
              <a:xfrm>
                <a:off x="31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63" name="Oval 91"/>
              <p:cNvSpPr>
                <a:spLocks noChangeArrowheads="1"/>
              </p:cNvSpPr>
              <p:nvPr/>
            </p:nvSpPr>
            <p:spPr bwMode="auto">
              <a:xfrm>
                <a:off x="34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64" name="Oval 92"/>
              <p:cNvSpPr>
                <a:spLocks noChangeArrowheads="1"/>
              </p:cNvSpPr>
              <p:nvPr/>
            </p:nvSpPr>
            <p:spPr bwMode="auto">
              <a:xfrm>
                <a:off x="36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65" name="Oval 93"/>
              <p:cNvSpPr>
                <a:spLocks noChangeArrowheads="1"/>
              </p:cNvSpPr>
              <p:nvPr/>
            </p:nvSpPr>
            <p:spPr bwMode="auto">
              <a:xfrm>
                <a:off x="38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66" name="Oval 94"/>
              <p:cNvSpPr>
                <a:spLocks noChangeArrowheads="1"/>
              </p:cNvSpPr>
              <p:nvPr/>
            </p:nvSpPr>
            <p:spPr bwMode="auto">
              <a:xfrm>
                <a:off x="41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67" name="Oval 95"/>
              <p:cNvSpPr>
                <a:spLocks noChangeArrowheads="1"/>
              </p:cNvSpPr>
              <p:nvPr/>
            </p:nvSpPr>
            <p:spPr bwMode="auto">
              <a:xfrm>
                <a:off x="43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68" name="Oval 96"/>
              <p:cNvSpPr>
                <a:spLocks noChangeArrowheads="1"/>
              </p:cNvSpPr>
              <p:nvPr/>
            </p:nvSpPr>
            <p:spPr bwMode="auto">
              <a:xfrm>
                <a:off x="46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69" name="Oval 97"/>
              <p:cNvSpPr>
                <a:spLocks noChangeArrowheads="1"/>
              </p:cNvSpPr>
              <p:nvPr/>
            </p:nvSpPr>
            <p:spPr bwMode="auto">
              <a:xfrm>
                <a:off x="48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</p:grpSp>
        <p:grpSp>
          <p:nvGrpSpPr>
            <p:cNvPr id="8" name="Group 98"/>
            <p:cNvGrpSpPr>
              <a:grpSpLocks/>
            </p:cNvGrpSpPr>
            <p:nvPr/>
          </p:nvGrpSpPr>
          <p:grpSpPr bwMode="auto">
            <a:xfrm>
              <a:off x="768" y="2256"/>
              <a:ext cx="4176" cy="96"/>
              <a:chOff x="768" y="1296"/>
              <a:chExt cx="4176" cy="96"/>
            </a:xfrm>
          </p:grpSpPr>
          <p:sp>
            <p:nvSpPr>
              <p:cNvPr id="101534" name="Oval 99"/>
              <p:cNvSpPr>
                <a:spLocks noChangeArrowheads="1"/>
              </p:cNvSpPr>
              <p:nvPr/>
            </p:nvSpPr>
            <p:spPr bwMode="auto">
              <a:xfrm>
                <a:off x="7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35" name="Oval 100"/>
              <p:cNvSpPr>
                <a:spLocks noChangeArrowheads="1"/>
              </p:cNvSpPr>
              <p:nvPr/>
            </p:nvSpPr>
            <p:spPr bwMode="auto">
              <a:xfrm>
                <a:off x="10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36" name="Oval 101"/>
              <p:cNvSpPr>
                <a:spLocks noChangeArrowheads="1"/>
              </p:cNvSpPr>
              <p:nvPr/>
            </p:nvSpPr>
            <p:spPr bwMode="auto">
              <a:xfrm>
                <a:off x="12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37" name="Oval 102"/>
              <p:cNvSpPr>
                <a:spLocks noChangeArrowheads="1"/>
              </p:cNvSpPr>
              <p:nvPr/>
            </p:nvSpPr>
            <p:spPr bwMode="auto">
              <a:xfrm>
                <a:off x="14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38" name="Oval 103"/>
              <p:cNvSpPr>
                <a:spLocks noChangeArrowheads="1"/>
              </p:cNvSpPr>
              <p:nvPr/>
            </p:nvSpPr>
            <p:spPr bwMode="auto">
              <a:xfrm>
                <a:off x="17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39" name="Oval 104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40" name="Oval 105"/>
              <p:cNvSpPr>
                <a:spLocks noChangeArrowheads="1"/>
              </p:cNvSpPr>
              <p:nvPr/>
            </p:nvSpPr>
            <p:spPr bwMode="auto">
              <a:xfrm>
                <a:off x="22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41" name="Oval 106"/>
              <p:cNvSpPr>
                <a:spLocks noChangeArrowheads="1"/>
              </p:cNvSpPr>
              <p:nvPr/>
            </p:nvSpPr>
            <p:spPr bwMode="auto">
              <a:xfrm>
                <a:off x="24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42" name="Oval 107"/>
              <p:cNvSpPr>
                <a:spLocks noChangeArrowheads="1"/>
              </p:cNvSpPr>
              <p:nvPr/>
            </p:nvSpPr>
            <p:spPr bwMode="auto">
              <a:xfrm>
                <a:off x="26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43" name="Oval 108"/>
              <p:cNvSpPr>
                <a:spLocks noChangeArrowheads="1"/>
              </p:cNvSpPr>
              <p:nvPr/>
            </p:nvSpPr>
            <p:spPr bwMode="auto">
              <a:xfrm>
                <a:off x="29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44" name="Oval 109"/>
              <p:cNvSpPr>
                <a:spLocks noChangeArrowheads="1"/>
              </p:cNvSpPr>
              <p:nvPr/>
            </p:nvSpPr>
            <p:spPr bwMode="auto">
              <a:xfrm>
                <a:off x="31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45" name="Oval 110"/>
              <p:cNvSpPr>
                <a:spLocks noChangeArrowheads="1"/>
              </p:cNvSpPr>
              <p:nvPr/>
            </p:nvSpPr>
            <p:spPr bwMode="auto">
              <a:xfrm>
                <a:off x="34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46" name="Oval 111"/>
              <p:cNvSpPr>
                <a:spLocks noChangeArrowheads="1"/>
              </p:cNvSpPr>
              <p:nvPr/>
            </p:nvSpPr>
            <p:spPr bwMode="auto">
              <a:xfrm>
                <a:off x="36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47" name="Oval 112"/>
              <p:cNvSpPr>
                <a:spLocks noChangeArrowheads="1"/>
              </p:cNvSpPr>
              <p:nvPr/>
            </p:nvSpPr>
            <p:spPr bwMode="auto">
              <a:xfrm>
                <a:off x="38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48" name="Oval 113"/>
              <p:cNvSpPr>
                <a:spLocks noChangeArrowheads="1"/>
              </p:cNvSpPr>
              <p:nvPr/>
            </p:nvSpPr>
            <p:spPr bwMode="auto">
              <a:xfrm>
                <a:off x="41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49" name="Oval 114"/>
              <p:cNvSpPr>
                <a:spLocks noChangeArrowheads="1"/>
              </p:cNvSpPr>
              <p:nvPr/>
            </p:nvSpPr>
            <p:spPr bwMode="auto">
              <a:xfrm>
                <a:off x="43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50" name="Oval 115"/>
              <p:cNvSpPr>
                <a:spLocks noChangeArrowheads="1"/>
              </p:cNvSpPr>
              <p:nvPr/>
            </p:nvSpPr>
            <p:spPr bwMode="auto">
              <a:xfrm>
                <a:off x="46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51" name="Oval 116"/>
              <p:cNvSpPr>
                <a:spLocks noChangeArrowheads="1"/>
              </p:cNvSpPr>
              <p:nvPr/>
            </p:nvSpPr>
            <p:spPr bwMode="auto">
              <a:xfrm>
                <a:off x="48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</p:grpSp>
        <p:grpSp>
          <p:nvGrpSpPr>
            <p:cNvPr id="9" name="Group 117"/>
            <p:cNvGrpSpPr>
              <a:grpSpLocks/>
            </p:cNvGrpSpPr>
            <p:nvPr/>
          </p:nvGrpSpPr>
          <p:grpSpPr bwMode="auto">
            <a:xfrm>
              <a:off x="768" y="2448"/>
              <a:ext cx="4176" cy="96"/>
              <a:chOff x="768" y="1296"/>
              <a:chExt cx="4176" cy="96"/>
            </a:xfrm>
          </p:grpSpPr>
          <p:sp>
            <p:nvSpPr>
              <p:cNvPr id="101516" name="Oval 118"/>
              <p:cNvSpPr>
                <a:spLocks noChangeArrowheads="1"/>
              </p:cNvSpPr>
              <p:nvPr/>
            </p:nvSpPr>
            <p:spPr bwMode="auto">
              <a:xfrm>
                <a:off x="7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17" name="Oval 119"/>
              <p:cNvSpPr>
                <a:spLocks noChangeArrowheads="1"/>
              </p:cNvSpPr>
              <p:nvPr/>
            </p:nvSpPr>
            <p:spPr bwMode="auto">
              <a:xfrm>
                <a:off x="10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18" name="Oval 120"/>
              <p:cNvSpPr>
                <a:spLocks noChangeArrowheads="1"/>
              </p:cNvSpPr>
              <p:nvPr/>
            </p:nvSpPr>
            <p:spPr bwMode="auto">
              <a:xfrm>
                <a:off x="12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19" name="Oval 121"/>
              <p:cNvSpPr>
                <a:spLocks noChangeArrowheads="1"/>
              </p:cNvSpPr>
              <p:nvPr/>
            </p:nvSpPr>
            <p:spPr bwMode="auto">
              <a:xfrm>
                <a:off x="14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20" name="Oval 122"/>
              <p:cNvSpPr>
                <a:spLocks noChangeArrowheads="1"/>
              </p:cNvSpPr>
              <p:nvPr/>
            </p:nvSpPr>
            <p:spPr bwMode="auto">
              <a:xfrm>
                <a:off x="17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21" name="Oval 123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22" name="Oval 124"/>
              <p:cNvSpPr>
                <a:spLocks noChangeArrowheads="1"/>
              </p:cNvSpPr>
              <p:nvPr/>
            </p:nvSpPr>
            <p:spPr bwMode="auto">
              <a:xfrm>
                <a:off x="22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23" name="Oval 125"/>
              <p:cNvSpPr>
                <a:spLocks noChangeArrowheads="1"/>
              </p:cNvSpPr>
              <p:nvPr/>
            </p:nvSpPr>
            <p:spPr bwMode="auto">
              <a:xfrm>
                <a:off x="24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24" name="Oval 126"/>
              <p:cNvSpPr>
                <a:spLocks noChangeArrowheads="1"/>
              </p:cNvSpPr>
              <p:nvPr/>
            </p:nvSpPr>
            <p:spPr bwMode="auto">
              <a:xfrm>
                <a:off x="26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25" name="Oval 127"/>
              <p:cNvSpPr>
                <a:spLocks noChangeArrowheads="1"/>
              </p:cNvSpPr>
              <p:nvPr/>
            </p:nvSpPr>
            <p:spPr bwMode="auto">
              <a:xfrm>
                <a:off x="29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26" name="Oval 128"/>
              <p:cNvSpPr>
                <a:spLocks noChangeArrowheads="1"/>
              </p:cNvSpPr>
              <p:nvPr/>
            </p:nvSpPr>
            <p:spPr bwMode="auto">
              <a:xfrm>
                <a:off x="31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27" name="Oval 129"/>
              <p:cNvSpPr>
                <a:spLocks noChangeArrowheads="1"/>
              </p:cNvSpPr>
              <p:nvPr/>
            </p:nvSpPr>
            <p:spPr bwMode="auto">
              <a:xfrm>
                <a:off x="34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28" name="Oval 130"/>
              <p:cNvSpPr>
                <a:spLocks noChangeArrowheads="1"/>
              </p:cNvSpPr>
              <p:nvPr/>
            </p:nvSpPr>
            <p:spPr bwMode="auto">
              <a:xfrm>
                <a:off x="36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29" name="Oval 131"/>
              <p:cNvSpPr>
                <a:spLocks noChangeArrowheads="1"/>
              </p:cNvSpPr>
              <p:nvPr/>
            </p:nvSpPr>
            <p:spPr bwMode="auto">
              <a:xfrm>
                <a:off x="38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30" name="Oval 132"/>
              <p:cNvSpPr>
                <a:spLocks noChangeArrowheads="1"/>
              </p:cNvSpPr>
              <p:nvPr/>
            </p:nvSpPr>
            <p:spPr bwMode="auto">
              <a:xfrm>
                <a:off x="41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31" name="Oval 133"/>
              <p:cNvSpPr>
                <a:spLocks noChangeArrowheads="1"/>
              </p:cNvSpPr>
              <p:nvPr/>
            </p:nvSpPr>
            <p:spPr bwMode="auto">
              <a:xfrm>
                <a:off x="43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32" name="Oval 134"/>
              <p:cNvSpPr>
                <a:spLocks noChangeArrowheads="1"/>
              </p:cNvSpPr>
              <p:nvPr/>
            </p:nvSpPr>
            <p:spPr bwMode="auto">
              <a:xfrm>
                <a:off x="46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33" name="Oval 135"/>
              <p:cNvSpPr>
                <a:spLocks noChangeArrowheads="1"/>
              </p:cNvSpPr>
              <p:nvPr/>
            </p:nvSpPr>
            <p:spPr bwMode="auto">
              <a:xfrm>
                <a:off x="48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</p:grpSp>
        <p:grpSp>
          <p:nvGrpSpPr>
            <p:cNvPr id="10" name="Group 136"/>
            <p:cNvGrpSpPr>
              <a:grpSpLocks/>
            </p:cNvGrpSpPr>
            <p:nvPr/>
          </p:nvGrpSpPr>
          <p:grpSpPr bwMode="auto">
            <a:xfrm>
              <a:off x="768" y="2640"/>
              <a:ext cx="4176" cy="96"/>
              <a:chOff x="768" y="1296"/>
              <a:chExt cx="4176" cy="96"/>
            </a:xfrm>
          </p:grpSpPr>
          <p:sp>
            <p:nvSpPr>
              <p:cNvPr id="101498" name="Oval 137"/>
              <p:cNvSpPr>
                <a:spLocks noChangeArrowheads="1"/>
              </p:cNvSpPr>
              <p:nvPr/>
            </p:nvSpPr>
            <p:spPr bwMode="auto">
              <a:xfrm>
                <a:off x="7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99" name="Oval 138"/>
              <p:cNvSpPr>
                <a:spLocks noChangeArrowheads="1"/>
              </p:cNvSpPr>
              <p:nvPr/>
            </p:nvSpPr>
            <p:spPr bwMode="auto">
              <a:xfrm>
                <a:off x="10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00" name="Oval 139"/>
              <p:cNvSpPr>
                <a:spLocks noChangeArrowheads="1"/>
              </p:cNvSpPr>
              <p:nvPr/>
            </p:nvSpPr>
            <p:spPr bwMode="auto">
              <a:xfrm>
                <a:off x="12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01" name="Oval 140"/>
              <p:cNvSpPr>
                <a:spLocks noChangeArrowheads="1"/>
              </p:cNvSpPr>
              <p:nvPr/>
            </p:nvSpPr>
            <p:spPr bwMode="auto">
              <a:xfrm>
                <a:off x="14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02" name="Oval 141"/>
              <p:cNvSpPr>
                <a:spLocks noChangeArrowheads="1"/>
              </p:cNvSpPr>
              <p:nvPr/>
            </p:nvSpPr>
            <p:spPr bwMode="auto">
              <a:xfrm>
                <a:off x="17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03" name="Oval 142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04" name="Oval 143"/>
              <p:cNvSpPr>
                <a:spLocks noChangeArrowheads="1"/>
              </p:cNvSpPr>
              <p:nvPr/>
            </p:nvSpPr>
            <p:spPr bwMode="auto">
              <a:xfrm>
                <a:off x="22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05" name="Oval 144"/>
              <p:cNvSpPr>
                <a:spLocks noChangeArrowheads="1"/>
              </p:cNvSpPr>
              <p:nvPr/>
            </p:nvSpPr>
            <p:spPr bwMode="auto">
              <a:xfrm>
                <a:off x="24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06" name="Oval 145"/>
              <p:cNvSpPr>
                <a:spLocks noChangeArrowheads="1"/>
              </p:cNvSpPr>
              <p:nvPr/>
            </p:nvSpPr>
            <p:spPr bwMode="auto">
              <a:xfrm>
                <a:off x="26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07" name="Oval 146"/>
              <p:cNvSpPr>
                <a:spLocks noChangeArrowheads="1"/>
              </p:cNvSpPr>
              <p:nvPr/>
            </p:nvSpPr>
            <p:spPr bwMode="auto">
              <a:xfrm>
                <a:off x="29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08" name="Oval 147"/>
              <p:cNvSpPr>
                <a:spLocks noChangeArrowheads="1"/>
              </p:cNvSpPr>
              <p:nvPr/>
            </p:nvSpPr>
            <p:spPr bwMode="auto">
              <a:xfrm>
                <a:off x="31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09" name="Oval 148"/>
              <p:cNvSpPr>
                <a:spLocks noChangeArrowheads="1"/>
              </p:cNvSpPr>
              <p:nvPr/>
            </p:nvSpPr>
            <p:spPr bwMode="auto">
              <a:xfrm>
                <a:off x="34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10" name="Oval 149"/>
              <p:cNvSpPr>
                <a:spLocks noChangeArrowheads="1"/>
              </p:cNvSpPr>
              <p:nvPr/>
            </p:nvSpPr>
            <p:spPr bwMode="auto">
              <a:xfrm>
                <a:off x="36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11" name="Oval 150"/>
              <p:cNvSpPr>
                <a:spLocks noChangeArrowheads="1"/>
              </p:cNvSpPr>
              <p:nvPr/>
            </p:nvSpPr>
            <p:spPr bwMode="auto">
              <a:xfrm>
                <a:off x="38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12" name="Oval 151"/>
              <p:cNvSpPr>
                <a:spLocks noChangeArrowheads="1"/>
              </p:cNvSpPr>
              <p:nvPr/>
            </p:nvSpPr>
            <p:spPr bwMode="auto">
              <a:xfrm>
                <a:off x="41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13" name="Oval 152"/>
              <p:cNvSpPr>
                <a:spLocks noChangeArrowheads="1"/>
              </p:cNvSpPr>
              <p:nvPr/>
            </p:nvSpPr>
            <p:spPr bwMode="auto">
              <a:xfrm>
                <a:off x="43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14" name="Oval 153"/>
              <p:cNvSpPr>
                <a:spLocks noChangeArrowheads="1"/>
              </p:cNvSpPr>
              <p:nvPr/>
            </p:nvSpPr>
            <p:spPr bwMode="auto">
              <a:xfrm>
                <a:off x="46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515" name="Oval 154"/>
              <p:cNvSpPr>
                <a:spLocks noChangeArrowheads="1"/>
              </p:cNvSpPr>
              <p:nvPr/>
            </p:nvSpPr>
            <p:spPr bwMode="auto">
              <a:xfrm>
                <a:off x="48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</p:grpSp>
        <p:grpSp>
          <p:nvGrpSpPr>
            <p:cNvPr id="11" name="Group 155"/>
            <p:cNvGrpSpPr>
              <a:grpSpLocks/>
            </p:cNvGrpSpPr>
            <p:nvPr/>
          </p:nvGrpSpPr>
          <p:grpSpPr bwMode="auto">
            <a:xfrm>
              <a:off x="768" y="2832"/>
              <a:ext cx="4176" cy="96"/>
              <a:chOff x="768" y="1296"/>
              <a:chExt cx="4176" cy="96"/>
            </a:xfrm>
          </p:grpSpPr>
          <p:sp>
            <p:nvSpPr>
              <p:cNvPr id="101480" name="Oval 156"/>
              <p:cNvSpPr>
                <a:spLocks noChangeArrowheads="1"/>
              </p:cNvSpPr>
              <p:nvPr/>
            </p:nvSpPr>
            <p:spPr bwMode="auto">
              <a:xfrm>
                <a:off x="7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81" name="Oval 157"/>
              <p:cNvSpPr>
                <a:spLocks noChangeArrowheads="1"/>
              </p:cNvSpPr>
              <p:nvPr/>
            </p:nvSpPr>
            <p:spPr bwMode="auto">
              <a:xfrm>
                <a:off x="10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82" name="Oval 158"/>
              <p:cNvSpPr>
                <a:spLocks noChangeArrowheads="1"/>
              </p:cNvSpPr>
              <p:nvPr/>
            </p:nvSpPr>
            <p:spPr bwMode="auto">
              <a:xfrm>
                <a:off x="12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83" name="Oval 159"/>
              <p:cNvSpPr>
                <a:spLocks noChangeArrowheads="1"/>
              </p:cNvSpPr>
              <p:nvPr/>
            </p:nvSpPr>
            <p:spPr bwMode="auto">
              <a:xfrm>
                <a:off x="14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84" name="Oval 160"/>
              <p:cNvSpPr>
                <a:spLocks noChangeArrowheads="1"/>
              </p:cNvSpPr>
              <p:nvPr/>
            </p:nvSpPr>
            <p:spPr bwMode="auto">
              <a:xfrm>
                <a:off x="17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85" name="Oval 161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86" name="Oval 162"/>
              <p:cNvSpPr>
                <a:spLocks noChangeArrowheads="1"/>
              </p:cNvSpPr>
              <p:nvPr/>
            </p:nvSpPr>
            <p:spPr bwMode="auto">
              <a:xfrm>
                <a:off x="22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87" name="Oval 163"/>
              <p:cNvSpPr>
                <a:spLocks noChangeArrowheads="1"/>
              </p:cNvSpPr>
              <p:nvPr/>
            </p:nvSpPr>
            <p:spPr bwMode="auto">
              <a:xfrm>
                <a:off x="24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88" name="Oval 164"/>
              <p:cNvSpPr>
                <a:spLocks noChangeArrowheads="1"/>
              </p:cNvSpPr>
              <p:nvPr/>
            </p:nvSpPr>
            <p:spPr bwMode="auto">
              <a:xfrm>
                <a:off x="26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89" name="Oval 165"/>
              <p:cNvSpPr>
                <a:spLocks noChangeArrowheads="1"/>
              </p:cNvSpPr>
              <p:nvPr/>
            </p:nvSpPr>
            <p:spPr bwMode="auto">
              <a:xfrm>
                <a:off x="29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90" name="Oval 166"/>
              <p:cNvSpPr>
                <a:spLocks noChangeArrowheads="1"/>
              </p:cNvSpPr>
              <p:nvPr/>
            </p:nvSpPr>
            <p:spPr bwMode="auto">
              <a:xfrm>
                <a:off x="31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91" name="Oval 167"/>
              <p:cNvSpPr>
                <a:spLocks noChangeArrowheads="1"/>
              </p:cNvSpPr>
              <p:nvPr/>
            </p:nvSpPr>
            <p:spPr bwMode="auto">
              <a:xfrm>
                <a:off x="34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92" name="Oval 168"/>
              <p:cNvSpPr>
                <a:spLocks noChangeArrowheads="1"/>
              </p:cNvSpPr>
              <p:nvPr/>
            </p:nvSpPr>
            <p:spPr bwMode="auto">
              <a:xfrm>
                <a:off x="36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93" name="Oval 169"/>
              <p:cNvSpPr>
                <a:spLocks noChangeArrowheads="1"/>
              </p:cNvSpPr>
              <p:nvPr/>
            </p:nvSpPr>
            <p:spPr bwMode="auto">
              <a:xfrm>
                <a:off x="38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94" name="Oval 170"/>
              <p:cNvSpPr>
                <a:spLocks noChangeArrowheads="1"/>
              </p:cNvSpPr>
              <p:nvPr/>
            </p:nvSpPr>
            <p:spPr bwMode="auto">
              <a:xfrm>
                <a:off x="41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95" name="Oval 171"/>
              <p:cNvSpPr>
                <a:spLocks noChangeArrowheads="1"/>
              </p:cNvSpPr>
              <p:nvPr/>
            </p:nvSpPr>
            <p:spPr bwMode="auto">
              <a:xfrm>
                <a:off x="43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96" name="Oval 172"/>
              <p:cNvSpPr>
                <a:spLocks noChangeArrowheads="1"/>
              </p:cNvSpPr>
              <p:nvPr/>
            </p:nvSpPr>
            <p:spPr bwMode="auto">
              <a:xfrm>
                <a:off x="46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97" name="Oval 173"/>
              <p:cNvSpPr>
                <a:spLocks noChangeArrowheads="1"/>
              </p:cNvSpPr>
              <p:nvPr/>
            </p:nvSpPr>
            <p:spPr bwMode="auto">
              <a:xfrm>
                <a:off x="48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</p:grpSp>
        <p:grpSp>
          <p:nvGrpSpPr>
            <p:cNvPr id="12" name="Group 174"/>
            <p:cNvGrpSpPr>
              <a:grpSpLocks/>
            </p:cNvGrpSpPr>
            <p:nvPr/>
          </p:nvGrpSpPr>
          <p:grpSpPr bwMode="auto">
            <a:xfrm>
              <a:off x="768" y="3024"/>
              <a:ext cx="4176" cy="96"/>
              <a:chOff x="768" y="1296"/>
              <a:chExt cx="4176" cy="96"/>
            </a:xfrm>
          </p:grpSpPr>
          <p:sp>
            <p:nvSpPr>
              <p:cNvPr id="101462" name="Oval 175"/>
              <p:cNvSpPr>
                <a:spLocks noChangeArrowheads="1"/>
              </p:cNvSpPr>
              <p:nvPr/>
            </p:nvSpPr>
            <p:spPr bwMode="auto">
              <a:xfrm>
                <a:off x="7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63" name="Oval 176"/>
              <p:cNvSpPr>
                <a:spLocks noChangeArrowheads="1"/>
              </p:cNvSpPr>
              <p:nvPr/>
            </p:nvSpPr>
            <p:spPr bwMode="auto">
              <a:xfrm>
                <a:off x="10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64" name="Oval 177"/>
              <p:cNvSpPr>
                <a:spLocks noChangeArrowheads="1"/>
              </p:cNvSpPr>
              <p:nvPr/>
            </p:nvSpPr>
            <p:spPr bwMode="auto">
              <a:xfrm>
                <a:off x="12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65" name="Oval 178"/>
              <p:cNvSpPr>
                <a:spLocks noChangeArrowheads="1"/>
              </p:cNvSpPr>
              <p:nvPr/>
            </p:nvSpPr>
            <p:spPr bwMode="auto">
              <a:xfrm>
                <a:off x="14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66" name="Oval 179"/>
              <p:cNvSpPr>
                <a:spLocks noChangeArrowheads="1"/>
              </p:cNvSpPr>
              <p:nvPr/>
            </p:nvSpPr>
            <p:spPr bwMode="auto">
              <a:xfrm>
                <a:off x="17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67" name="Oval 180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68" name="Oval 181"/>
              <p:cNvSpPr>
                <a:spLocks noChangeArrowheads="1"/>
              </p:cNvSpPr>
              <p:nvPr/>
            </p:nvSpPr>
            <p:spPr bwMode="auto">
              <a:xfrm>
                <a:off x="22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69" name="Oval 182"/>
              <p:cNvSpPr>
                <a:spLocks noChangeArrowheads="1"/>
              </p:cNvSpPr>
              <p:nvPr/>
            </p:nvSpPr>
            <p:spPr bwMode="auto">
              <a:xfrm>
                <a:off x="24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70" name="Oval 183"/>
              <p:cNvSpPr>
                <a:spLocks noChangeArrowheads="1"/>
              </p:cNvSpPr>
              <p:nvPr/>
            </p:nvSpPr>
            <p:spPr bwMode="auto">
              <a:xfrm>
                <a:off x="26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71" name="Oval 184"/>
              <p:cNvSpPr>
                <a:spLocks noChangeArrowheads="1"/>
              </p:cNvSpPr>
              <p:nvPr/>
            </p:nvSpPr>
            <p:spPr bwMode="auto">
              <a:xfrm>
                <a:off x="29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72" name="Oval 185"/>
              <p:cNvSpPr>
                <a:spLocks noChangeArrowheads="1"/>
              </p:cNvSpPr>
              <p:nvPr/>
            </p:nvSpPr>
            <p:spPr bwMode="auto">
              <a:xfrm>
                <a:off x="31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73" name="Oval 186"/>
              <p:cNvSpPr>
                <a:spLocks noChangeArrowheads="1"/>
              </p:cNvSpPr>
              <p:nvPr/>
            </p:nvSpPr>
            <p:spPr bwMode="auto">
              <a:xfrm>
                <a:off x="34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74" name="Oval 187"/>
              <p:cNvSpPr>
                <a:spLocks noChangeArrowheads="1"/>
              </p:cNvSpPr>
              <p:nvPr/>
            </p:nvSpPr>
            <p:spPr bwMode="auto">
              <a:xfrm>
                <a:off x="36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75" name="Oval 188"/>
              <p:cNvSpPr>
                <a:spLocks noChangeArrowheads="1"/>
              </p:cNvSpPr>
              <p:nvPr/>
            </p:nvSpPr>
            <p:spPr bwMode="auto">
              <a:xfrm>
                <a:off x="38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76" name="Oval 189"/>
              <p:cNvSpPr>
                <a:spLocks noChangeArrowheads="1"/>
              </p:cNvSpPr>
              <p:nvPr/>
            </p:nvSpPr>
            <p:spPr bwMode="auto">
              <a:xfrm>
                <a:off x="41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77" name="Oval 190"/>
              <p:cNvSpPr>
                <a:spLocks noChangeArrowheads="1"/>
              </p:cNvSpPr>
              <p:nvPr/>
            </p:nvSpPr>
            <p:spPr bwMode="auto">
              <a:xfrm>
                <a:off x="43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78" name="Oval 191"/>
              <p:cNvSpPr>
                <a:spLocks noChangeArrowheads="1"/>
              </p:cNvSpPr>
              <p:nvPr/>
            </p:nvSpPr>
            <p:spPr bwMode="auto">
              <a:xfrm>
                <a:off x="46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79" name="Oval 192"/>
              <p:cNvSpPr>
                <a:spLocks noChangeArrowheads="1"/>
              </p:cNvSpPr>
              <p:nvPr/>
            </p:nvSpPr>
            <p:spPr bwMode="auto">
              <a:xfrm>
                <a:off x="48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</p:grpSp>
        <p:grpSp>
          <p:nvGrpSpPr>
            <p:cNvPr id="13" name="Group 193"/>
            <p:cNvGrpSpPr>
              <a:grpSpLocks/>
            </p:cNvGrpSpPr>
            <p:nvPr/>
          </p:nvGrpSpPr>
          <p:grpSpPr bwMode="auto">
            <a:xfrm>
              <a:off x="768" y="3216"/>
              <a:ext cx="4176" cy="96"/>
              <a:chOff x="768" y="1296"/>
              <a:chExt cx="4176" cy="96"/>
            </a:xfrm>
          </p:grpSpPr>
          <p:sp>
            <p:nvSpPr>
              <p:cNvPr id="101444" name="Oval 194"/>
              <p:cNvSpPr>
                <a:spLocks noChangeArrowheads="1"/>
              </p:cNvSpPr>
              <p:nvPr/>
            </p:nvSpPr>
            <p:spPr bwMode="auto">
              <a:xfrm>
                <a:off x="7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45" name="Oval 195"/>
              <p:cNvSpPr>
                <a:spLocks noChangeArrowheads="1"/>
              </p:cNvSpPr>
              <p:nvPr/>
            </p:nvSpPr>
            <p:spPr bwMode="auto">
              <a:xfrm>
                <a:off x="10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46" name="Oval 196"/>
              <p:cNvSpPr>
                <a:spLocks noChangeArrowheads="1"/>
              </p:cNvSpPr>
              <p:nvPr/>
            </p:nvSpPr>
            <p:spPr bwMode="auto">
              <a:xfrm>
                <a:off x="12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47" name="Oval 197"/>
              <p:cNvSpPr>
                <a:spLocks noChangeArrowheads="1"/>
              </p:cNvSpPr>
              <p:nvPr/>
            </p:nvSpPr>
            <p:spPr bwMode="auto">
              <a:xfrm>
                <a:off x="14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48" name="Oval 198"/>
              <p:cNvSpPr>
                <a:spLocks noChangeArrowheads="1"/>
              </p:cNvSpPr>
              <p:nvPr/>
            </p:nvSpPr>
            <p:spPr bwMode="auto">
              <a:xfrm>
                <a:off x="17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49" name="Oval 199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50" name="Oval 200"/>
              <p:cNvSpPr>
                <a:spLocks noChangeArrowheads="1"/>
              </p:cNvSpPr>
              <p:nvPr/>
            </p:nvSpPr>
            <p:spPr bwMode="auto">
              <a:xfrm>
                <a:off x="22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51" name="Oval 201"/>
              <p:cNvSpPr>
                <a:spLocks noChangeArrowheads="1"/>
              </p:cNvSpPr>
              <p:nvPr/>
            </p:nvSpPr>
            <p:spPr bwMode="auto">
              <a:xfrm>
                <a:off x="24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52" name="Oval 202"/>
              <p:cNvSpPr>
                <a:spLocks noChangeArrowheads="1"/>
              </p:cNvSpPr>
              <p:nvPr/>
            </p:nvSpPr>
            <p:spPr bwMode="auto">
              <a:xfrm>
                <a:off x="26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53" name="Oval 203"/>
              <p:cNvSpPr>
                <a:spLocks noChangeArrowheads="1"/>
              </p:cNvSpPr>
              <p:nvPr/>
            </p:nvSpPr>
            <p:spPr bwMode="auto">
              <a:xfrm>
                <a:off x="29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54" name="Oval 204"/>
              <p:cNvSpPr>
                <a:spLocks noChangeArrowheads="1"/>
              </p:cNvSpPr>
              <p:nvPr/>
            </p:nvSpPr>
            <p:spPr bwMode="auto">
              <a:xfrm>
                <a:off x="31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55" name="Oval 205"/>
              <p:cNvSpPr>
                <a:spLocks noChangeArrowheads="1"/>
              </p:cNvSpPr>
              <p:nvPr/>
            </p:nvSpPr>
            <p:spPr bwMode="auto">
              <a:xfrm>
                <a:off x="34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56" name="Oval 206"/>
              <p:cNvSpPr>
                <a:spLocks noChangeArrowheads="1"/>
              </p:cNvSpPr>
              <p:nvPr/>
            </p:nvSpPr>
            <p:spPr bwMode="auto">
              <a:xfrm>
                <a:off x="36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57" name="Oval 207"/>
              <p:cNvSpPr>
                <a:spLocks noChangeArrowheads="1"/>
              </p:cNvSpPr>
              <p:nvPr/>
            </p:nvSpPr>
            <p:spPr bwMode="auto">
              <a:xfrm>
                <a:off x="38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58" name="Oval 208"/>
              <p:cNvSpPr>
                <a:spLocks noChangeArrowheads="1"/>
              </p:cNvSpPr>
              <p:nvPr/>
            </p:nvSpPr>
            <p:spPr bwMode="auto">
              <a:xfrm>
                <a:off x="41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59" name="Oval 209"/>
              <p:cNvSpPr>
                <a:spLocks noChangeArrowheads="1"/>
              </p:cNvSpPr>
              <p:nvPr/>
            </p:nvSpPr>
            <p:spPr bwMode="auto">
              <a:xfrm>
                <a:off x="43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60" name="Oval 210"/>
              <p:cNvSpPr>
                <a:spLocks noChangeArrowheads="1"/>
              </p:cNvSpPr>
              <p:nvPr/>
            </p:nvSpPr>
            <p:spPr bwMode="auto">
              <a:xfrm>
                <a:off x="46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61" name="Oval 211"/>
              <p:cNvSpPr>
                <a:spLocks noChangeArrowheads="1"/>
              </p:cNvSpPr>
              <p:nvPr/>
            </p:nvSpPr>
            <p:spPr bwMode="auto">
              <a:xfrm>
                <a:off x="48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</p:grpSp>
        <p:grpSp>
          <p:nvGrpSpPr>
            <p:cNvPr id="14" name="Group 212"/>
            <p:cNvGrpSpPr>
              <a:grpSpLocks/>
            </p:cNvGrpSpPr>
            <p:nvPr/>
          </p:nvGrpSpPr>
          <p:grpSpPr bwMode="auto">
            <a:xfrm>
              <a:off x="768" y="3408"/>
              <a:ext cx="4176" cy="96"/>
              <a:chOff x="768" y="1296"/>
              <a:chExt cx="4176" cy="96"/>
            </a:xfrm>
          </p:grpSpPr>
          <p:sp>
            <p:nvSpPr>
              <p:cNvPr id="101426" name="Oval 213"/>
              <p:cNvSpPr>
                <a:spLocks noChangeArrowheads="1"/>
              </p:cNvSpPr>
              <p:nvPr/>
            </p:nvSpPr>
            <p:spPr bwMode="auto">
              <a:xfrm>
                <a:off x="7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27" name="Oval 214"/>
              <p:cNvSpPr>
                <a:spLocks noChangeArrowheads="1"/>
              </p:cNvSpPr>
              <p:nvPr/>
            </p:nvSpPr>
            <p:spPr bwMode="auto">
              <a:xfrm>
                <a:off x="10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28" name="Oval 215"/>
              <p:cNvSpPr>
                <a:spLocks noChangeArrowheads="1"/>
              </p:cNvSpPr>
              <p:nvPr/>
            </p:nvSpPr>
            <p:spPr bwMode="auto">
              <a:xfrm>
                <a:off x="12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29" name="Oval 216"/>
              <p:cNvSpPr>
                <a:spLocks noChangeArrowheads="1"/>
              </p:cNvSpPr>
              <p:nvPr/>
            </p:nvSpPr>
            <p:spPr bwMode="auto">
              <a:xfrm>
                <a:off x="14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30" name="Oval 217"/>
              <p:cNvSpPr>
                <a:spLocks noChangeArrowheads="1"/>
              </p:cNvSpPr>
              <p:nvPr/>
            </p:nvSpPr>
            <p:spPr bwMode="auto">
              <a:xfrm>
                <a:off x="17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31" name="Oval 218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32" name="Oval 219"/>
              <p:cNvSpPr>
                <a:spLocks noChangeArrowheads="1"/>
              </p:cNvSpPr>
              <p:nvPr/>
            </p:nvSpPr>
            <p:spPr bwMode="auto">
              <a:xfrm>
                <a:off x="22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33" name="Oval 220"/>
              <p:cNvSpPr>
                <a:spLocks noChangeArrowheads="1"/>
              </p:cNvSpPr>
              <p:nvPr/>
            </p:nvSpPr>
            <p:spPr bwMode="auto">
              <a:xfrm>
                <a:off x="24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34" name="Oval 221"/>
              <p:cNvSpPr>
                <a:spLocks noChangeArrowheads="1"/>
              </p:cNvSpPr>
              <p:nvPr/>
            </p:nvSpPr>
            <p:spPr bwMode="auto">
              <a:xfrm>
                <a:off x="26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35" name="Oval 222"/>
              <p:cNvSpPr>
                <a:spLocks noChangeArrowheads="1"/>
              </p:cNvSpPr>
              <p:nvPr/>
            </p:nvSpPr>
            <p:spPr bwMode="auto">
              <a:xfrm>
                <a:off x="29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36" name="Oval 223"/>
              <p:cNvSpPr>
                <a:spLocks noChangeArrowheads="1"/>
              </p:cNvSpPr>
              <p:nvPr/>
            </p:nvSpPr>
            <p:spPr bwMode="auto">
              <a:xfrm>
                <a:off x="31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37" name="Oval 224"/>
              <p:cNvSpPr>
                <a:spLocks noChangeArrowheads="1"/>
              </p:cNvSpPr>
              <p:nvPr/>
            </p:nvSpPr>
            <p:spPr bwMode="auto">
              <a:xfrm>
                <a:off x="34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38" name="Oval 225"/>
              <p:cNvSpPr>
                <a:spLocks noChangeArrowheads="1"/>
              </p:cNvSpPr>
              <p:nvPr/>
            </p:nvSpPr>
            <p:spPr bwMode="auto">
              <a:xfrm>
                <a:off x="36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39" name="Oval 226"/>
              <p:cNvSpPr>
                <a:spLocks noChangeArrowheads="1"/>
              </p:cNvSpPr>
              <p:nvPr/>
            </p:nvSpPr>
            <p:spPr bwMode="auto">
              <a:xfrm>
                <a:off x="38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40" name="Oval 227"/>
              <p:cNvSpPr>
                <a:spLocks noChangeArrowheads="1"/>
              </p:cNvSpPr>
              <p:nvPr/>
            </p:nvSpPr>
            <p:spPr bwMode="auto">
              <a:xfrm>
                <a:off x="41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41" name="Oval 228"/>
              <p:cNvSpPr>
                <a:spLocks noChangeArrowheads="1"/>
              </p:cNvSpPr>
              <p:nvPr/>
            </p:nvSpPr>
            <p:spPr bwMode="auto">
              <a:xfrm>
                <a:off x="43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42" name="Oval 229"/>
              <p:cNvSpPr>
                <a:spLocks noChangeArrowheads="1"/>
              </p:cNvSpPr>
              <p:nvPr/>
            </p:nvSpPr>
            <p:spPr bwMode="auto">
              <a:xfrm>
                <a:off x="46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43" name="Oval 230"/>
              <p:cNvSpPr>
                <a:spLocks noChangeArrowheads="1"/>
              </p:cNvSpPr>
              <p:nvPr/>
            </p:nvSpPr>
            <p:spPr bwMode="auto">
              <a:xfrm>
                <a:off x="48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</p:grpSp>
        <p:grpSp>
          <p:nvGrpSpPr>
            <p:cNvPr id="15" name="Group 231"/>
            <p:cNvGrpSpPr>
              <a:grpSpLocks/>
            </p:cNvGrpSpPr>
            <p:nvPr/>
          </p:nvGrpSpPr>
          <p:grpSpPr bwMode="auto">
            <a:xfrm>
              <a:off x="768" y="3600"/>
              <a:ext cx="4176" cy="96"/>
              <a:chOff x="768" y="1296"/>
              <a:chExt cx="4176" cy="96"/>
            </a:xfrm>
          </p:grpSpPr>
          <p:sp>
            <p:nvSpPr>
              <p:cNvPr id="101408" name="Oval 232"/>
              <p:cNvSpPr>
                <a:spLocks noChangeArrowheads="1"/>
              </p:cNvSpPr>
              <p:nvPr/>
            </p:nvSpPr>
            <p:spPr bwMode="auto">
              <a:xfrm>
                <a:off x="7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09" name="Oval 233"/>
              <p:cNvSpPr>
                <a:spLocks noChangeArrowheads="1"/>
              </p:cNvSpPr>
              <p:nvPr/>
            </p:nvSpPr>
            <p:spPr bwMode="auto">
              <a:xfrm>
                <a:off x="10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10" name="Oval 234"/>
              <p:cNvSpPr>
                <a:spLocks noChangeArrowheads="1"/>
              </p:cNvSpPr>
              <p:nvPr/>
            </p:nvSpPr>
            <p:spPr bwMode="auto">
              <a:xfrm>
                <a:off x="12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11" name="Oval 235"/>
              <p:cNvSpPr>
                <a:spLocks noChangeArrowheads="1"/>
              </p:cNvSpPr>
              <p:nvPr/>
            </p:nvSpPr>
            <p:spPr bwMode="auto">
              <a:xfrm>
                <a:off x="14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12" name="Oval 236"/>
              <p:cNvSpPr>
                <a:spLocks noChangeArrowheads="1"/>
              </p:cNvSpPr>
              <p:nvPr/>
            </p:nvSpPr>
            <p:spPr bwMode="auto">
              <a:xfrm>
                <a:off x="17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13" name="Oval 237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14" name="Oval 238"/>
              <p:cNvSpPr>
                <a:spLocks noChangeArrowheads="1"/>
              </p:cNvSpPr>
              <p:nvPr/>
            </p:nvSpPr>
            <p:spPr bwMode="auto">
              <a:xfrm>
                <a:off x="22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15" name="Oval 239"/>
              <p:cNvSpPr>
                <a:spLocks noChangeArrowheads="1"/>
              </p:cNvSpPr>
              <p:nvPr/>
            </p:nvSpPr>
            <p:spPr bwMode="auto">
              <a:xfrm>
                <a:off x="24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16" name="Oval 240"/>
              <p:cNvSpPr>
                <a:spLocks noChangeArrowheads="1"/>
              </p:cNvSpPr>
              <p:nvPr/>
            </p:nvSpPr>
            <p:spPr bwMode="auto">
              <a:xfrm>
                <a:off x="26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17" name="Oval 241"/>
              <p:cNvSpPr>
                <a:spLocks noChangeArrowheads="1"/>
              </p:cNvSpPr>
              <p:nvPr/>
            </p:nvSpPr>
            <p:spPr bwMode="auto">
              <a:xfrm>
                <a:off x="29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18" name="Oval 242"/>
              <p:cNvSpPr>
                <a:spLocks noChangeArrowheads="1"/>
              </p:cNvSpPr>
              <p:nvPr/>
            </p:nvSpPr>
            <p:spPr bwMode="auto">
              <a:xfrm>
                <a:off x="31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19" name="Oval 243"/>
              <p:cNvSpPr>
                <a:spLocks noChangeArrowheads="1"/>
              </p:cNvSpPr>
              <p:nvPr/>
            </p:nvSpPr>
            <p:spPr bwMode="auto">
              <a:xfrm>
                <a:off x="34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20" name="Oval 244"/>
              <p:cNvSpPr>
                <a:spLocks noChangeArrowheads="1"/>
              </p:cNvSpPr>
              <p:nvPr/>
            </p:nvSpPr>
            <p:spPr bwMode="auto">
              <a:xfrm>
                <a:off x="36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21" name="Oval 245"/>
              <p:cNvSpPr>
                <a:spLocks noChangeArrowheads="1"/>
              </p:cNvSpPr>
              <p:nvPr/>
            </p:nvSpPr>
            <p:spPr bwMode="auto">
              <a:xfrm>
                <a:off x="388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22" name="Oval 246"/>
              <p:cNvSpPr>
                <a:spLocks noChangeArrowheads="1"/>
              </p:cNvSpPr>
              <p:nvPr/>
            </p:nvSpPr>
            <p:spPr bwMode="auto">
              <a:xfrm>
                <a:off x="412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23" name="Oval 247"/>
              <p:cNvSpPr>
                <a:spLocks noChangeArrowheads="1"/>
              </p:cNvSpPr>
              <p:nvPr/>
            </p:nvSpPr>
            <p:spPr bwMode="auto">
              <a:xfrm>
                <a:off x="436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24" name="Oval 248"/>
              <p:cNvSpPr>
                <a:spLocks noChangeArrowheads="1"/>
              </p:cNvSpPr>
              <p:nvPr/>
            </p:nvSpPr>
            <p:spPr bwMode="auto">
              <a:xfrm>
                <a:off x="460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  <p:sp>
            <p:nvSpPr>
              <p:cNvPr id="101425" name="Oval 249"/>
              <p:cNvSpPr>
                <a:spLocks noChangeArrowheads="1"/>
              </p:cNvSpPr>
              <p:nvPr/>
            </p:nvSpPr>
            <p:spPr bwMode="auto">
              <a:xfrm>
                <a:off x="4848" y="12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latin typeface="Times New Roman" pitchFamily="18" charset="0"/>
                  <a:ea typeface="ヒラギノ角ゴ Pro W3" pitchFamily="-84" charset="-128"/>
                </a:endParaRPr>
              </a:p>
            </p:txBody>
          </p:sp>
        </p:grpSp>
      </p:grpSp>
      <p:sp>
        <p:nvSpPr>
          <p:cNvPr id="213243" name="Line 251"/>
          <p:cNvSpPr>
            <a:spLocks noChangeShapeType="1"/>
          </p:cNvSpPr>
          <p:nvPr/>
        </p:nvSpPr>
        <p:spPr bwMode="auto">
          <a:xfrm>
            <a:off x="4930775" y="2383507"/>
            <a:ext cx="0" cy="40322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13244" name="Line 252"/>
          <p:cNvSpPr>
            <a:spLocks noChangeShapeType="1"/>
          </p:cNvSpPr>
          <p:nvPr/>
        </p:nvSpPr>
        <p:spPr bwMode="auto">
          <a:xfrm>
            <a:off x="1089025" y="5479132"/>
            <a:ext cx="7010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13248" name="Text Box 256"/>
          <p:cNvSpPr txBox="1">
            <a:spLocks noChangeArrowheads="1"/>
          </p:cNvSpPr>
          <p:nvPr/>
        </p:nvSpPr>
        <p:spPr bwMode="auto">
          <a:xfrm>
            <a:off x="2843212" y="1735807"/>
            <a:ext cx="5762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600" dirty="0">
                <a:ea typeface="ヒラギノ角ゴ Pro W3" pitchFamily="-84" charset="-128"/>
              </a:rPr>
              <a:t>10</a:t>
            </a:r>
          </a:p>
        </p:txBody>
      </p:sp>
      <p:sp>
        <p:nvSpPr>
          <p:cNvPr id="213249" name="Text Box 257"/>
          <p:cNvSpPr txBox="1">
            <a:spLocks noChangeArrowheads="1"/>
          </p:cNvSpPr>
          <p:nvPr/>
        </p:nvSpPr>
        <p:spPr bwMode="auto">
          <a:xfrm>
            <a:off x="6083300" y="1735807"/>
            <a:ext cx="50482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600" dirty="0">
                <a:ea typeface="ヒラギノ角ゴ Pro W3" pitchFamily="-84" charset="-128"/>
              </a:rPr>
              <a:t> 8</a:t>
            </a:r>
          </a:p>
        </p:txBody>
      </p:sp>
      <p:sp>
        <p:nvSpPr>
          <p:cNvPr id="213251" name="Text Box 259"/>
          <p:cNvSpPr txBox="1">
            <a:spLocks noChangeArrowheads="1"/>
          </p:cNvSpPr>
          <p:nvPr/>
        </p:nvSpPr>
        <p:spPr bwMode="auto">
          <a:xfrm>
            <a:off x="395287" y="5650582"/>
            <a:ext cx="5762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600" dirty="0">
                <a:ea typeface="ヒラギノ角ゴ Pro W3" pitchFamily="-84" charset="-128"/>
              </a:rPr>
              <a:t> 3</a:t>
            </a:r>
          </a:p>
        </p:txBody>
      </p:sp>
      <p:sp>
        <p:nvSpPr>
          <p:cNvPr id="213252" name="Text Box 260"/>
          <p:cNvSpPr txBox="1">
            <a:spLocks noChangeArrowheads="1"/>
          </p:cNvSpPr>
          <p:nvPr/>
        </p:nvSpPr>
        <p:spPr bwMode="auto">
          <a:xfrm>
            <a:off x="395287" y="3320132"/>
            <a:ext cx="5762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600" dirty="0">
                <a:ea typeface="ヒラギノ角ゴ Pro W3" pitchFamily="-84" charset="-128"/>
              </a:rPr>
              <a:t>10</a:t>
            </a:r>
          </a:p>
        </p:txBody>
      </p:sp>
      <p:sp>
        <p:nvSpPr>
          <p:cNvPr id="213253" name="Text Box 261"/>
          <p:cNvSpPr txBox="1">
            <a:spLocks noChangeArrowheads="1"/>
          </p:cNvSpPr>
          <p:nvPr/>
        </p:nvSpPr>
        <p:spPr bwMode="auto">
          <a:xfrm>
            <a:off x="2483768" y="3645024"/>
            <a:ext cx="86518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600" b="1" dirty="0">
                <a:solidFill>
                  <a:srgbClr val="FF0000"/>
                </a:solidFill>
                <a:ea typeface="ヒラギノ角ゴ Pro W3" pitchFamily="-84" charset="-128"/>
              </a:rPr>
              <a:t>100</a:t>
            </a:r>
          </a:p>
        </p:txBody>
      </p:sp>
      <p:sp>
        <p:nvSpPr>
          <p:cNvPr id="213254" name="Text Box 262"/>
          <p:cNvSpPr txBox="1">
            <a:spLocks noChangeArrowheads="1"/>
          </p:cNvSpPr>
          <p:nvPr/>
        </p:nvSpPr>
        <p:spPr bwMode="auto">
          <a:xfrm>
            <a:off x="5868318" y="3645024"/>
            <a:ext cx="57626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600" b="1">
                <a:solidFill>
                  <a:srgbClr val="FF0000"/>
                </a:solidFill>
                <a:ea typeface="ヒラギノ角ゴ Pro W3" pitchFamily="-84" charset="-128"/>
              </a:rPr>
              <a:t>80</a:t>
            </a:r>
          </a:p>
        </p:txBody>
      </p:sp>
      <p:sp>
        <p:nvSpPr>
          <p:cNvPr id="213255" name="Text Box 263"/>
          <p:cNvSpPr txBox="1">
            <a:spLocks noChangeArrowheads="1"/>
          </p:cNvSpPr>
          <p:nvPr/>
        </p:nvSpPr>
        <p:spPr bwMode="auto">
          <a:xfrm>
            <a:off x="5868318" y="5543674"/>
            <a:ext cx="57626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600" b="1">
                <a:solidFill>
                  <a:srgbClr val="FF0000"/>
                </a:solidFill>
                <a:ea typeface="ヒラギノ角ゴ Pro W3" pitchFamily="-84" charset="-128"/>
              </a:rPr>
              <a:t>24</a:t>
            </a:r>
          </a:p>
        </p:txBody>
      </p:sp>
      <p:sp>
        <p:nvSpPr>
          <p:cNvPr id="213256" name="Text Box 264"/>
          <p:cNvSpPr txBox="1">
            <a:spLocks noChangeArrowheads="1"/>
          </p:cNvSpPr>
          <p:nvPr/>
        </p:nvSpPr>
        <p:spPr bwMode="auto">
          <a:xfrm>
            <a:off x="2556793" y="5543674"/>
            <a:ext cx="57626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600" b="1">
                <a:solidFill>
                  <a:srgbClr val="FF0000"/>
                </a:solidFill>
                <a:ea typeface="ヒラギノ角ゴ Pro W3" pitchFamily="-84" charset="-128"/>
              </a:rPr>
              <a:t>30</a:t>
            </a:r>
          </a:p>
        </p:txBody>
      </p:sp>
      <p:sp>
        <p:nvSpPr>
          <p:cNvPr id="267" name="Rectangle 266"/>
          <p:cNvSpPr/>
          <p:nvPr/>
        </p:nvSpPr>
        <p:spPr>
          <a:xfrm>
            <a:off x="499740" y="353371"/>
            <a:ext cx="8496944" cy="119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you were asked to find 18 </a:t>
            </a:r>
            <a:r>
              <a:rPr lang="en-GB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 13 </a:t>
            </a:r>
            <a:r>
              <a:rPr lang="en-GB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your head, which would be the best way to partition?</a:t>
            </a:r>
            <a:endParaRPr lang="en-GB" sz="3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59848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3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3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13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3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1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1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1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1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1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1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243" grpId="0" animBg="1"/>
      <p:bldP spid="213244" grpId="0" animBg="1"/>
      <p:bldP spid="213248" grpId="0"/>
      <p:bldP spid="213249" grpId="0"/>
      <p:bldP spid="213251" grpId="0"/>
      <p:bldP spid="213252" grpId="0"/>
      <p:bldP spid="213253" grpId="0"/>
      <p:bldP spid="213254" grpId="0"/>
      <p:bldP spid="213255" grpId="0"/>
      <p:bldP spid="21325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187450" y="2452217"/>
            <a:ext cx="6626225" cy="3887788"/>
            <a:chOff x="748" y="1480"/>
            <a:chExt cx="4174" cy="2449"/>
          </a:xfrm>
        </p:grpSpPr>
        <p:sp>
          <p:nvSpPr>
            <p:cNvPr id="102413" name="Rectangle 3"/>
            <p:cNvSpPr>
              <a:spLocks noChangeArrowheads="1"/>
            </p:cNvSpPr>
            <p:nvPr/>
          </p:nvSpPr>
          <p:spPr bwMode="auto">
            <a:xfrm>
              <a:off x="748" y="1480"/>
              <a:ext cx="4173" cy="2449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rgbClr val="00628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 b="1">
                <a:solidFill>
                  <a:srgbClr val="00628C"/>
                </a:solidFill>
                <a:ea typeface="ヒラギノ角ゴ Pro W3" pitchFamily="-84" charset="-128"/>
              </a:endParaRPr>
            </a:p>
          </p:txBody>
        </p:sp>
        <p:sp>
          <p:nvSpPr>
            <p:cNvPr id="102414" name="Line 4"/>
            <p:cNvSpPr>
              <a:spLocks noChangeShapeType="1"/>
            </p:cNvSpPr>
            <p:nvPr/>
          </p:nvSpPr>
          <p:spPr bwMode="auto">
            <a:xfrm>
              <a:off x="3061" y="1480"/>
              <a:ext cx="0" cy="2449"/>
            </a:xfrm>
            <a:prstGeom prst="line">
              <a:avLst/>
            </a:prstGeom>
            <a:noFill/>
            <a:ln w="28575">
              <a:solidFill>
                <a:srgbClr val="00628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2415" name="Line 5"/>
            <p:cNvSpPr>
              <a:spLocks noChangeShapeType="1"/>
            </p:cNvSpPr>
            <p:nvPr/>
          </p:nvSpPr>
          <p:spPr bwMode="auto">
            <a:xfrm>
              <a:off x="748" y="3385"/>
              <a:ext cx="4174" cy="0"/>
            </a:xfrm>
            <a:prstGeom prst="line">
              <a:avLst/>
            </a:prstGeom>
            <a:noFill/>
            <a:ln w="28575">
              <a:solidFill>
                <a:srgbClr val="00628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02408" name="Text Box 10"/>
          <p:cNvSpPr txBox="1">
            <a:spLocks noChangeArrowheads="1"/>
          </p:cNvSpPr>
          <p:nvPr/>
        </p:nvSpPr>
        <p:spPr bwMode="auto">
          <a:xfrm>
            <a:off x="2649538" y="3795242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400" b="1" dirty="0">
                <a:solidFill>
                  <a:schemeClr val="bg1"/>
                </a:solidFill>
                <a:ea typeface="ヒラギノ角ゴ Pro W3" pitchFamily="-84" charset="-128"/>
              </a:rPr>
              <a:t>1 0 0</a:t>
            </a:r>
          </a:p>
        </p:txBody>
      </p:sp>
      <p:sp>
        <p:nvSpPr>
          <p:cNvPr id="102409" name="Text Box 11"/>
          <p:cNvSpPr txBox="1">
            <a:spLocks noChangeArrowheads="1"/>
          </p:cNvSpPr>
          <p:nvPr/>
        </p:nvSpPr>
        <p:spPr bwMode="auto">
          <a:xfrm>
            <a:off x="6051550" y="3795242"/>
            <a:ext cx="6126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2400" b="1" dirty="0">
                <a:solidFill>
                  <a:schemeClr val="bg1"/>
                </a:solidFill>
                <a:ea typeface="ヒラギノ角ゴ Pro W3" pitchFamily="-84" charset="-128"/>
              </a:rPr>
              <a:t>8 0</a:t>
            </a:r>
          </a:p>
        </p:txBody>
      </p:sp>
      <p:sp>
        <p:nvSpPr>
          <p:cNvPr id="102410" name="Text Box 12"/>
          <p:cNvSpPr txBox="1">
            <a:spLocks noChangeArrowheads="1"/>
          </p:cNvSpPr>
          <p:nvPr/>
        </p:nvSpPr>
        <p:spPr bwMode="auto">
          <a:xfrm>
            <a:off x="2700338" y="5666905"/>
            <a:ext cx="6126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2400" b="1">
                <a:solidFill>
                  <a:schemeClr val="bg1"/>
                </a:solidFill>
                <a:ea typeface="ヒラギノ角ゴ Pro W3" pitchFamily="-84" charset="-128"/>
              </a:rPr>
              <a:t>3 0</a:t>
            </a:r>
          </a:p>
        </p:txBody>
      </p:sp>
      <p:sp>
        <p:nvSpPr>
          <p:cNvPr id="102411" name="Text Box 13"/>
          <p:cNvSpPr txBox="1">
            <a:spLocks noChangeArrowheads="1"/>
          </p:cNvSpPr>
          <p:nvPr/>
        </p:nvSpPr>
        <p:spPr bwMode="auto">
          <a:xfrm>
            <a:off x="6051550" y="5666905"/>
            <a:ext cx="6126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2400" b="1" dirty="0">
                <a:solidFill>
                  <a:schemeClr val="bg1"/>
                </a:solidFill>
                <a:ea typeface="ヒラギノ角ゴ Pro W3" pitchFamily="-84" charset="-128"/>
              </a:rPr>
              <a:t>2 4</a:t>
            </a:r>
          </a:p>
        </p:txBody>
      </p:sp>
      <p:sp>
        <p:nvSpPr>
          <p:cNvPr id="15" name="Text Box 256"/>
          <p:cNvSpPr txBox="1">
            <a:spLocks noChangeArrowheads="1"/>
          </p:cNvSpPr>
          <p:nvPr/>
        </p:nvSpPr>
        <p:spPr bwMode="auto">
          <a:xfrm>
            <a:off x="2843212" y="1735807"/>
            <a:ext cx="5762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600" dirty="0">
                <a:ea typeface="ヒラギノ角ゴ Pro W3" pitchFamily="-84" charset="-128"/>
              </a:rPr>
              <a:t>10</a:t>
            </a:r>
          </a:p>
        </p:txBody>
      </p:sp>
      <p:sp>
        <p:nvSpPr>
          <p:cNvPr id="16" name="Text Box 257"/>
          <p:cNvSpPr txBox="1">
            <a:spLocks noChangeArrowheads="1"/>
          </p:cNvSpPr>
          <p:nvPr/>
        </p:nvSpPr>
        <p:spPr bwMode="auto">
          <a:xfrm>
            <a:off x="6083300" y="1735807"/>
            <a:ext cx="50482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600" dirty="0">
                <a:ea typeface="ヒラギノ角ゴ Pro W3" pitchFamily="-84" charset="-128"/>
              </a:rPr>
              <a:t> 8</a:t>
            </a:r>
          </a:p>
        </p:txBody>
      </p:sp>
      <p:sp>
        <p:nvSpPr>
          <p:cNvPr id="17" name="Text Box 259"/>
          <p:cNvSpPr txBox="1">
            <a:spLocks noChangeArrowheads="1"/>
          </p:cNvSpPr>
          <p:nvPr/>
        </p:nvSpPr>
        <p:spPr bwMode="auto">
          <a:xfrm>
            <a:off x="395287" y="5650582"/>
            <a:ext cx="5762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600" dirty="0">
                <a:ea typeface="ヒラギノ角ゴ Pro W3" pitchFamily="-84" charset="-128"/>
              </a:rPr>
              <a:t> 3</a:t>
            </a:r>
          </a:p>
        </p:txBody>
      </p:sp>
      <p:sp>
        <p:nvSpPr>
          <p:cNvPr id="18" name="Text Box 260"/>
          <p:cNvSpPr txBox="1">
            <a:spLocks noChangeArrowheads="1"/>
          </p:cNvSpPr>
          <p:nvPr/>
        </p:nvSpPr>
        <p:spPr bwMode="auto">
          <a:xfrm>
            <a:off x="395287" y="3320132"/>
            <a:ext cx="5762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600" dirty="0">
                <a:ea typeface="ヒラギノ角ゴ Pro W3" pitchFamily="-84" charset="-128"/>
              </a:rPr>
              <a:t>10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9740" y="353371"/>
            <a:ext cx="8496944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Instead of drawing an array, which is very time consuming, a grid could be used instead.</a:t>
            </a:r>
            <a:endParaRPr lang="en-GB" sz="3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964485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187451" y="2452217"/>
            <a:ext cx="3024510" cy="1984895"/>
            <a:chOff x="748" y="1480"/>
            <a:chExt cx="4174" cy="2449"/>
          </a:xfrm>
        </p:grpSpPr>
        <p:sp>
          <p:nvSpPr>
            <p:cNvPr id="102413" name="Rectangle 3"/>
            <p:cNvSpPr>
              <a:spLocks noChangeArrowheads="1"/>
            </p:cNvSpPr>
            <p:nvPr/>
          </p:nvSpPr>
          <p:spPr bwMode="auto">
            <a:xfrm>
              <a:off x="748" y="1480"/>
              <a:ext cx="4173" cy="2449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rgbClr val="00628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 b="1">
                <a:solidFill>
                  <a:srgbClr val="00628C"/>
                </a:solidFill>
                <a:ea typeface="ヒラギノ角ゴ Pro W3" pitchFamily="-84" charset="-128"/>
              </a:endParaRPr>
            </a:p>
          </p:txBody>
        </p:sp>
        <p:sp>
          <p:nvSpPr>
            <p:cNvPr id="102414" name="Line 4"/>
            <p:cNvSpPr>
              <a:spLocks noChangeShapeType="1"/>
            </p:cNvSpPr>
            <p:nvPr/>
          </p:nvSpPr>
          <p:spPr bwMode="auto">
            <a:xfrm>
              <a:off x="3061" y="1480"/>
              <a:ext cx="0" cy="2449"/>
            </a:xfrm>
            <a:prstGeom prst="line">
              <a:avLst/>
            </a:prstGeom>
            <a:noFill/>
            <a:ln w="28575">
              <a:solidFill>
                <a:srgbClr val="00628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2415" name="Line 5"/>
            <p:cNvSpPr>
              <a:spLocks noChangeShapeType="1"/>
            </p:cNvSpPr>
            <p:nvPr/>
          </p:nvSpPr>
          <p:spPr bwMode="auto">
            <a:xfrm>
              <a:off x="748" y="3129"/>
              <a:ext cx="4174" cy="0"/>
            </a:xfrm>
            <a:prstGeom prst="line">
              <a:avLst/>
            </a:prstGeom>
            <a:noFill/>
            <a:ln w="28575">
              <a:solidFill>
                <a:srgbClr val="00628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02408" name="Text Box 10"/>
          <p:cNvSpPr txBox="1">
            <a:spLocks noChangeArrowheads="1"/>
          </p:cNvSpPr>
          <p:nvPr/>
        </p:nvSpPr>
        <p:spPr bwMode="auto">
          <a:xfrm>
            <a:off x="1604817" y="303542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400" b="1" dirty="0">
                <a:solidFill>
                  <a:schemeClr val="bg1"/>
                </a:solidFill>
                <a:ea typeface="ヒラギノ角ゴ Pro W3" pitchFamily="-84" charset="-128"/>
              </a:rPr>
              <a:t>1 0 0</a:t>
            </a:r>
          </a:p>
        </p:txBody>
      </p:sp>
      <p:sp>
        <p:nvSpPr>
          <p:cNvPr id="102409" name="Text Box 11"/>
          <p:cNvSpPr txBox="1">
            <a:spLocks noChangeArrowheads="1"/>
          </p:cNvSpPr>
          <p:nvPr/>
        </p:nvSpPr>
        <p:spPr bwMode="auto">
          <a:xfrm>
            <a:off x="3223418" y="3033187"/>
            <a:ext cx="6126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2400" b="1" dirty="0">
                <a:solidFill>
                  <a:schemeClr val="bg1"/>
                </a:solidFill>
                <a:ea typeface="ヒラギノ角ゴ Pro W3" pitchFamily="-84" charset="-128"/>
              </a:rPr>
              <a:t>8 0</a:t>
            </a:r>
          </a:p>
        </p:txBody>
      </p:sp>
      <p:sp>
        <p:nvSpPr>
          <p:cNvPr id="102410" name="Text Box 12"/>
          <p:cNvSpPr txBox="1">
            <a:spLocks noChangeArrowheads="1"/>
          </p:cNvSpPr>
          <p:nvPr/>
        </p:nvSpPr>
        <p:spPr bwMode="auto">
          <a:xfrm>
            <a:off x="1731263" y="3933056"/>
            <a:ext cx="6126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2400" b="1" dirty="0">
                <a:solidFill>
                  <a:schemeClr val="bg1"/>
                </a:solidFill>
                <a:ea typeface="ヒラギノ角ゴ Pro W3" pitchFamily="-84" charset="-128"/>
              </a:rPr>
              <a:t>3 0</a:t>
            </a:r>
          </a:p>
        </p:txBody>
      </p:sp>
      <p:sp>
        <p:nvSpPr>
          <p:cNvPr id="102411" name="Text Box 13"/>
          <p:cNvSpPr txBox="1">
            <a:spLocks noChangeArrowheads="1"/>
          </p:cNvSpPr>
          <p:nvPr/>
        </p:nvSpPr>
        <p:spPr bwMode="auto">
          <a:xfrm>
            <a:off x="3255063" y="3933056"/>
            <a:ext cx="6126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2400" b="1" dirty="0">
                <a:solidFill>
                  <a:schemeClr val="bg1"/>
                </a:solidFill>
                <a:ea typeface="ヒラギノ角ゴ Pro W3" pitchFamily="-84" charset="-128"/>
              </a:rPr>
              <a:t>2 4</a:t>
            </a:r>
          </a:p>
        </p:txBody>
      </p:sp>
      <p:sp>
        <p:nvSpPr>
          <p:cNvPr id="15" name="Text Box 256"/>
          <p:cNvSpPr txBox="1">
            <a:spLocks noChangeArrowheads="1"/>
          </p:cNvSpPr>
          <p:nvPr/>
        </p:nvSpPr>
        <p:spPr bwMode="auto">
          <a:xfrm>
            <a:off x="1763688" y="1943621"/>
            <a:ext cx="57626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 dirty="0">
                <a:ea typeface="ヒラギノ角ゴ Pro W3" pitchFamily="-84" charset="-128"/>
              </a:rPr>
              <a:t>10</a:t>
            </a:r>
          </a:p>
        </p:txBody>
      </p:sp>
      <p:sp>
        <p:nvSpPr>
          <p:cNvPr id="16" name="Text Box 257"/>
          <p:cNvSpPr txBox="1">
            <a:spLocks noChangeArrowheads="1"/>
          </p:cNvSpPr>
          <p:nvPr/>
        </p:nvSpPr>
        <p:spPr bwMode="auto">
          <a:xfrm>
            <a:off x="3283171" y="1982561"/>
            <a:ext cx="504825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 dirty="0">
                <a:ea typeface="ヒラギノ角ゴ Pro W3" pitchFamily="-84" charset="-128"/>
              </a:rPr>
              <a:t> 8</a:t>
            </a:r>
          </a:p>
        </p:txBody>
      </p:sp>
      <p:sp>
        <p:nvSpPr>
          <p:cNvPr id="17" name="Text Box 259"/>
          <p:cNvSpPr txBox="1">
            <a:spLocks noChangeArrowheads="1"/>
          </p:cNvSpPr>
          <p:nvPr/>
        </p:nvSpPr>
        <p:spPr bwMode="auto">
          <a:xfrm>
            <a:off x="671071" y="3925407"/>
            <a:ext cx="57626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 dirty="0">
                <a:ea typeface="ヒラギノ角ゴ Pro W3" pitchFamily="-84" charset="-128"/>
              </a:rPr>
              <a:t> 3</a:t>
            </a:r>
          </a:p>
        </p:txBody>
      </p:sp>
      <p:sp>
        <p:nvSpPr>
          <p:cNvPr id="18" name="Text Box 260"/>
          <p:cNvSpPr txBox="1">
            <a:spLocks noChangeArrowheads="1"/>
          </p:cNvSpPr>
          <p:nvPr/>
        </p:nvSpPr>
        <p:spPr bwMode="auto">
          <a:xfrm>
            <a:off x="602853" y="2944406"/>
            <a:ext cx="57626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 dirty="0">
                <a:ea typeface="ヒラギノ角ゴ Pro W3" pitchFamily="-84" charset="-128"/>
              </a:rPr>
              <a:t>10</a:t>
            </a: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228794" y="620688"/>
            <a:ext cx="8663686" cy="935038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ea typeface="ＭＳ Ｐゴシック" pitchFamily="-84" charset="-128"/>
              </a:rPr>
              <a:t>Using </a:t>
            </a:r>
            <a:r>
              <a:rPr lang="en-GB" sz="3600" dirty="0" smtClean="0">
                <a:solidFill>
                  <a:srgbClr val="FF0000"/>
                </a:solidFill>
                <a:ea typeface="ＭＳ Ｐゴシック" pitchFamily="-84" charset="-128"/>
              </a:rPr>
              <a:t>a grid </a:t>
            </a:r>
            <a:r>
              <a:rPr lang="en-GB" sz="3600" dirty="0" smtClean="0">
                <a:ea typeface="ＭＳ Ｐゴシック" pitchFamily="-84" charset="-128"/>
              </a:rPr>
              <a:t>show that 18 </a:t>
            </a:r>
            <a:r>
              <a:rPr lang="en-GB" sz="3600" dirty="0" smtClean="0">
                <a:ea typeface="ＭＳ Ｐゴシック" pitchFamily="-84" charset="-128"/>
              </a:rPr>
              <a:t>x 13 </a:t>
            </a:r>
            <a:r>
              <a:rPr lang="en-GB" sz="3600" dirty="0" smtClean="0">
                <a:ea typeface="ＭＳ Ｐゴシック" pitchFamily="-84" charset="-128"/>
              </a:rPr>
              <a:t>= 234</a:t>
            </a:r>
            <a:endParaRPr lang="en-GB" sz="3600" dirty="0" smtClean="0">
              <a:ea typeface="ＭＳ Ｐゴシック" pitchFamily="-84" charset="-128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4788024" y="2913629"/>
            <a:ext cx="11083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800" dirty="0">
                <a:ea typeface="ヒラギノ角ゴ Pro W3" pitchFamily="-84" charset="-128"/>
              </a:rPr>
              <a:t>1 </a:t>
            </a:r>
            <a:r>
              <a:rPr lang="en-GB" sz="2800" dirty="0" smtClean="0">
                <a:ea typeface="ヒラギノ角ゴ Pro W3" pitchFamily="-84" charset="-128"/>
              </a:rPr>
              <a:t>8 </a:t>
            </a:r>
            <a:r>
              <a:rPr lang="en-GB" sz="2800" dirty="0">
                <a:ea typeface="ヒラギノ角ゴ Pro W3" pitchFamily="-84" charset="-128"/>
              </a:rPr>
              <a:t>0</a:t>
            </a:r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5066459" y="3871501"/>
            <a:ext cx="11083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800" dirty="0" smtClean="0">
                <a:ea typeface="ヒラギノ角ゴ Pro W3" pitchFamily="-84" charset="-128"/>
              </a:rPr>
              <a:t>5 4</a:t>
            </a:r>
            <a:endParaRPr lang="en-GB" sz="2800" dirty="0">
              <a:ea typeface="ヒラギノ角ゴ Pro W3" pitchFamily="-84" charset="-128"/>
            </a:endParaRP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4775142" y="4776342"/>
            <a:ext cx="12370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800" dirty="0" smtClean="0">
                <a:ea typeface="ヒラギノ角ゴ Pro W3" pitchFamily="-84" charset="-128"/>
              </a:rPr>
              <a:t>2 3 4</a:t>
            </a:r>
            <a:endParaRPr lang="en-GB" sz="2800" dirty="0" smtClean="0">
              <a:ea typeface="ヒラギノ角ゴ Pro W3" pitchFamily="-84" charset="-128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427984" y="4581128"/>
            <a:ext cx="136815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9155084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188640"/>
            <a:ext cx="835292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On your whiteboards:</a:t>
            </a:r>
          </a:p>
          <a:p>
            <a:endParaRPr lang="en-GB" sz="2800" dirty="0"/>
          </a:p>
          <a:p>
            <a:endParaRPr lang="en-GB" sz="2800" dirty="0" smtClean="0"/>
          </a:p>
          <a:p>
            <a:r>
              <a:rPr lang="en-GB" sz="2800" dirty="0" smtClean="0"/>
              <a:t>Show me a grid you would use to partition:</a:t>
            </a:r>
          </a:p>
          <a:p>
            <a:endParaRPr lang="en-GB" sz="2800" dirty="0"/>
          </a:p>
          <a:p>
            <a:pPr algn="ctr"/>
            <a:r>
              <a:rPr lang="en-GB" sz="4400" dirty="0" smtClean="0"/>
              <a:t>45 x 78 </a:t>
            </a:r>
            <a:endParaRPr lang="en-GB" sz="4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261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188640"/>
            <a:ext cx="835292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On your whiteboards:</a:t>
            </a:r>
          </a:p>
          <a:p>
            <a:endParaRPr lang="en-GB" sz="2800" dirty="0"/>
          </a:p>
          <a:p>
            <a:endParaRPr lang="en-GB" sz="2800" dirty="0" smtClean="0"/>
          </a:p>
          <a:p>
            <a:r>
              <a:rPr lang="en-GB" sz="2800" dirty="0" smtClean="0"/>
              <a:t>Show me a grid you would use to partition:</a:t>
            </a:r>
          </a:p>
          <a:p>
            <a:endParaRPr lang="en-GB" sz="2800" dirty="0"/>
          </a:p>
          <a:p>
            <a:pPr algn="ctr"/>
            <a:r>
              <a:rPr lang="en-GB" sz="4400" dirty="0" smtClean="0"/>
              <a:t>45 x 79 </a:t>
            </a:r>
            <a:endParaRPr lang="en-GB" sz="4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766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188640"/>
            <a:ext cx="835292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On your whiteboards:</a:t>
            </a:r>
          </a:p>
          <a:p>
            <a:endParaRPr lang="en-GB" sz="2800" dirty="0"/>
          </a:p>
          <a:p>
            <a:endParaRPr lang="en-GB" sz="2800" dirty="0" smtClean="0"/>
          </a:p>
          <a:p>
            <a:r>
              <a:rPr lang="en-GB" sz="2800" dirty="0" smtClean="0"/>
              <a:t>Show me a grid you would use to partition:</a:t>
            </a:r>
          </a:p>
          <a:p>
            <a:endParaRPr lang="en-GB" sz="2800" dirty="0"/>
          </a:p>
          <a:p>
            <a:pPr algn="ctr"/>
            <a:r>
              <a:rPr lang="en-GB" sz="4400" dirty="0" smtClean="0"/>
              <a:t>44 x 79 </a:t>
            </a:r>
            <a:endParaRPr lang="en-GB" sz="4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107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188640"/>
            <a:ext cx="835292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On your whiteboards:</a:t>
            </a:r>
          </a:p>
          <a:p>
            <a:endParaRPr lang="en-GB" sz="2800" dirty="0"/>
          </a:p>
          <a:p>
            <a:endParaRPr lang="en-GB" sz="2800" dirty="0" smtClean="0"/>
          </a:p>
          <a:p>
            <a:r>
              <a:rPr lang="en-GB" sz="2800" dirty="0" smtClean="0"/>
              <a:t>Show me a grid you would use to partition:</a:t>
            </a:r>
          </a:p>
          <a:p>
            <a:endParaRPr lang="en-GB" sz="2800" dirty="0"/>
          </a:p>
          <a:p>
            <a:pPr algn="ctr"/>
            <a:r>
              <a:rPr lang="en-GB" sz="4400" dirty="0" smtClean="0"/>
              <a:t>144 x 79 </a:t>
            </a:r>
            <a:endParaRPr lang="en-GB" sz="4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588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188640"/>
            <a:ext cx="835292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On your whiteboards:</a:t>
            </a:r>
          </a:p>
          <a:p>
            <a:endParaRPr lang="en-GB" sz="2800" dirty="0"/>
          </a:p>
          <a:p>
            <a:endParaRPr lang="en-GB" sz="2800" dirty="0" smtClean="0"/>
          </a:p>
          <a:p>
            <a:r>
              <a:rPr lang="en-GB" sz="2800" dirty="0" smtClean="0"/>
              <a:t>Show me a grid you would use to partition:</a:t>
            </a:r>
          </a:p>
          <a:p>
            <a:endParaRPr lang="en-GB" sz="2800" dirty="0"/>
          </a:p>
          <a:p>
            <a:pPr algn="ctr"/>
            <a:r>
              <a:rPr lang="en-GB" sz="4400" dirty="0" smtClean="0"/>
              <a:t>144 x 279 </a:t>
            </a:r>
            <a:endParaRPr lang="en-GB" sz="4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223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188640"/>
            <a:ext cx="835292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On your whiteboards:</a:t>
            </a:r>
          </a:p>
          <a:p>
            <a:endParaRPr lang="en-GB" sz="2800" dirty="0"/>
          </a:p>
          <a:p>
            <a:endParaRPr lang="en-GB" sz="2800" dirty="0" smtClean="0"/>
          </a:p>
          <a:p>
            <a:r>
              <a:rPr lang="en-GB" sz="2800" dirty="0" smtClean="0"/>
              <a:t>Now work out:</a:t>
            </a:r>
          </a:p>
          <a:p>
            <a:endParaRPr lang="en-GB" sz="2800" dirty="0"/>
          </a:p>
          <a:p>
            <a:pPr algn="ctr"/>
            <a:r>
              <a:rPr lang="en-GB" sz="4400" dirty="0" smtClean="0"/>
              <a:t>246 x 37 </a:t>
            </a:r>
            <a:endParaRPr lang="en-GB" sz="4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011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011960"/>
              </p:ext>
            </p:extLst>
          </p:nvPr>
        </p:nvGraphicFramePr>
        <p:xfrm>
          <a:off x="584327" y="1678145"/>
          <a:ext cx="7901880" cy="2925646"/>
        </p:xfrm>
        <a:graphic>
          <a:graphicData uri="http://schemas.openxmlformats.org/drawingml/2006/table">
            <a:tbl>
              <a:tblPr/>
              <a:tblGrid>
                <a:gridCol w="536825"/>
                <a:gridCol w="853930"/>
                <a:gridCol w="862920"/>
                <a:gridCol w="627578"/>
                <a:gridCol w="3023403"/>
                <a:gridCol w="490541"/>
                <a:gridCol w="1506683"/>
              </a:tblGrid>
              <a:tr h="440746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x</a:t>
                      </a: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200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40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6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393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30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6000</a:t>
                      </a: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1200</a:t>
                      </a: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180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6000+1200+180 =  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  <a:cs typeface="Tahoma"/>
                        </a:rPr>
                        <a:t>7380</a:t>
                      </a:r>
                      <a:endParaRPr lang="en-GB" sz="2000" dirty="0">
                        <a:solidFill>
                          <a:schemeClr val="tx1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7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1400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280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42</a:t>
                      </a: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   1400+280+42 = </a:t>
                      </a:r>
                      <a:r>
                        <a:rPr lang="en-GB" sz="2000" dirty="0" smtClean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  <a:cs typeface="Tahoma"/>
                        </a:rPr>
                        <a:t>1722</a:t>
                      </a:r>
                      <a:endParaRPr lang="en-GB" sz="2000" dirty="0">
                        <a:solidFill>
                          <a:schemeClr val="tx1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3398"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n-GB" sz="2000" dirty="0" smtClean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              Answer= </a:t>
                      </a:r>
                      <a:r>
                        <a:rPr lang="en-GB" sz="2400" u="sng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  <a:cs typeface="Tahoma"/>
                        </a:rPr>
                        <a:t>9102</a:t>
                      </a:r>
                      <a:endParaRPr lang="en-GB" sz="2400" u="sng" dirty="0">
                        <a:solidFill>
                          <a:schemeClr val="tx1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GB" sz="2000" dirty="0" smtClean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 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19024" y="4919008"/>
            <a:ext cx="91334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At primary school, you will have learnt long multiplication using the standard algorithm</a:t>
            </a:r>
          </a:p>
          <a:p>
            <a:endParaRPr lang="en-GB" sz="2400" dirty="0" smtClean="0"/>
          </a:p>
          <a:p>
            <a:r>
              <a:rPr lang="en-GB" sz="2400" dirty="0" smtClean="0"/>
              <a:t>What’s </a:t>
            </a:r>
            <a:r>
              <a:rPr lang="en-GB" sz="2400" dirty="0"/>
              <a:t>the </a:t>
            </a:r>
            <a:r>
              <a:rPr lang="en-GB" sz="2400" dirty="0" smtClean="0">
                <a:solidFill>
                  <a:srgbClr val="FF0000"/>
                </a:solidFill>
              </a:rPr>
              <a:t>same</a:t>
            </a:r>
            <a:r>
              <a:rPr lang="en-GB" sz="2400" dirty="0" smtClean="0"/>
              <a:t>?  </a:t>
            </a:r>
            <a:endParaRPr lang="en-GB" sz="2400" dirty="0"/>
          </a:p>
          <a:p>
            <a:r>
              <a:rPr lang="en-GB" sz="2400" dirty="0" smtClean="0"/>
              <a:t>What’s </a:t>
            </a:r>
            <a:r>
              <a:rPr lang="en-GB" sz="2400" dirty="0" smtClean="0">
                <a:solidFill>
                  <a:srgbClr val="FF0000"/>
                </a:solidFill>
              </a:rPr>
              <a:t>different</a:t>
            </a:r>
            <a:r>
              <a:rPr lang="en-GB" sz="2400" dirty="0" smtClean="0"/>
              <a:t>?</a:t>
            </a:r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436093" y="1868051"/>
            <a:ext cx="6196906" cy="28344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062017" y="260648"/>
            <a:ext cx="48759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u="sng" dirty="0"/>
              <a:t>Comparing Methods </a:t>
            </a:r>
            <a:r>
              <a:rPr lang="en-GB" sz="2400" u="sng" dirty="0" smtClean="0"/>
              <a:t>of Multiplication</a:t>
            </a:r>
            <a:endParaRPr lang="en-GB" sz="2400" dirty="0"/>
          </a:p>
        </p:txBody>
      </p:sp>
      <p:sp>
        <p:nvSpPr>
          <p:cNvPr id="56" name="TextBox 55"/>
          <p:cNvSpPr txBox="1"/>
          <p:nvPr/>
        </p:nvSpPr>
        <p:spPr>
          <a:xfrm>
            <a:off x="6278412" y="3021071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+</a:t>
            </a:r>
            <a:endParaRPr lang="en-GB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67" t="14186" r="17931" b="45143"/>
          <a:stretch/>
        </p:blipFill>
        <p:spPr bwMode="auto">
          <a:xfrm>
            <a:off x="7124193" y="1498866"/>
            <a:ext cx="1678675" cy="297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775745" y="2585124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4</a:t>
            </a:r>
            <a:endParaRPr lang="en-GB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7601134" y="2573821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3</a:t>
            </a:r>
            <a:endParaRPr lang="en-GB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7491198" y="3014523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1</a:t>
            </a:r>
            <a:endParaRPr lang="en-GB" sz="1200" dirty="0"/>
          </a:p>
        </p:txBody>
      </p:sp>
      <p:sp>
        <p:nvSpPr>
          <p:cNvPr id="41" name="TextBox 40"/>
          <p:cNvSpPr txBox="1"/>
          <p:nvPr/>
        </p:nvSpPr>
        <p:spPr>
          <a:xfrm>
            <a:off x="7633429" y="3008825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1</a:t>
            </a:r>
            <a:endParaRPr lang="en-GB" sz="1200" dirty="0"/>
          </a:p>
        </p:txBody>
      </p:sp>
      <p:sp>
        <p:nvSpPr>
          <p:cNvPr id="42" name="TextBox 41"/>
          <p:cNvSpPr txBox="1"/>
          <p:nvPr/>
        </p:nvSpPr>
        <p:spPr>
          <a:xfrm>
            <a:off x="7577469" y="3766377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1</a:t>
            </a:r>
            <a:endParaRPr lang="en-GB" sz="1200" dirty="0"/>
          </a:p>
        </p:txBody>
      </p:sp>
      <p:sp>
        <p:nvSpPr>
          <p:cNvPr id="43" name="TextBox 42"/>
          <p:cNvSpPr txBox="1"/>
          <p:nvPr/>
        </p:nvSpPr>
        <p:spPr>
          <a:xfrm>
            <a:off x="7408688" y="3766377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09362" y="1011899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Let’s check your answer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18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9" grpId="0"/>
      <p:bldP spid="37" grpId="0"/>
      <p:bldP spid="38" grpId="0"/>
      <p:bldP spid="41" grpId="0"/>
      <p:bldP spid="42" grpId="0"/>
      <p:bldP spid="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385925"/>
              </p:ext>
            </p:extLst>
          </p:nvPr>
        </p:nvGraphicFramePr>
        <p:xfrm>
          <a:off x="584327" y="1678145"/>
          <a:ext cx="7901880" cy="2925646"/>
        </p:xfrm>
        <a:graphic>
          <a:graphicData uri="http://schemas.openxmlformats.org/drawingml/2006/table">
            <a:tbl>
              <a:tblPr/>
              <a:tblGrid>
                <a:gridCol w="536825"/>
                <a:gridCol w="853930"/>
                <a:gridCol w="862920"/>
                <a:gridCol w="627578"/>
                <a:gridCol w="3023403"/>
                <a:gridCol w="490541"/>
                <a:gridCol w="1506683"/>
              </a:tblGrid>
              <a:tr h="440746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x</a:t>
                      </a: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200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40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6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393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30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6000</a:t>
                      </a: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1200</a:t>
                      </a: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180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6000+1200+180 =  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  <a:cs typeface="Tahoma"/>
                        </a:rPr>
                        <a:t>7380</a:t>
                      </a:r>
                      <a:endParaRPr lang="en-GB" sz="2000" dirty="0">
                        <a:solidFill>
                          <a:schemeClr val="tx1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7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1400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280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42</a:t>
                      </a: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   1400+280+42 = </a:t>
                      </a:r>
                      <a:r>
                        <a:rPr lang="en-GB" sz="2000" dirty="0" smtClean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  <a:cs typeface="Tahoma"/>
                        </a:rPr>
                        <a:t>1722</a:t>
                      </a:r>
                      <a:endParaRPr lang="en-GB" sz="2000" dirty="0">
                        <a:solidFill>
                          <a:schemeClr val="tx1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3398"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n-GB" sz="2000" dirty="0" smtClean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              Answer= </a:t>
                      </a:r>
                      <a:r>
                        <a:rPr lang="en-GB" sz="2400" u="sng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  <a:cs typeface="Tahoma"/>
                        </a:rPr>
                        <a:t>9102</a:t>
                      </a:r>
                      <a:endParaRPr lang="en-GB" sz="2400" u="sng" dirty="0">
                        <a:solidFill>
                          <a:schemeClr val="tx1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GB" sz="2000" dirty="0" smtClean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 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09362" y="5149840"/>
            <a:ext cx="9133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6 x 7 in each method?</a:t>
            </a:r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436093" y="1868051"/>
            <a:ext cx="6196906" cy="28344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062017" y="260648"/>
            <a:ext cx="48759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u="sng" dirty="0"/>
              <a:t>Comparing Methods </a:t>
            </a:r>
            <a:r>
              <a:rPr lang="en-GB" sz="2400" u="sng" dirty="0" smtClean="0"/>
              <a:t>of Multiplication</a:t>
            </a:r>
            <a:endParaRPr lang="en-GB" sz="2400" dirty="0"/>
          </a:p>
        </p:txBody>
      </p:sp>
      <p:sp>
        <p:nvSpPr>
          <p:cNvPr id="56" name="TextBox 55"/>
          <p:cNvSpPr txBox="1"/>
          <p:nvPr/>
        </p:nvSpPr>
        <p:spPr>
          <a:xfrm>
            <a:off x="6344967" y="3118305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+</a:t>
            </a:r>
            <a:endParaRPr lang="en-GB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67" t="14186" r="17931" b="45143"/>
          <a:stretch/>
        </p:blipFill>
        <p:spPr bwMode="auto">
          <a:xfrm>
            <a:off x="7124193" y="1498866"/>
            <a:ext cx="1678675" cy="297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775745" y="2585124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4</a:t>
            </a:r>
            <a:endParaRPr lang="en-GB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7601134" y="2573821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3</a:t>
            </a:r>
            <a:endParaRPr lang="en-GB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7491198" y="3014523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1</a:t>
            </a:r>
            <a:endParaRPr lang="en-GB" sz="1200" dirty="0"/>
          </a:p>
        </p:txBody>
      </p:sp>
      <p:sp>
        <p:nvSpPr>
          <p:cNvPr id="41" name="TextBox 40"/>
          <p:cNvSpPr txBox="1"/>
          <p:nvPr/>
        </p:nvSpPr>
        <p:spPr>
          <a:xfrm>
            <a:off x="7633429" y="3008825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1</a:t>
            </a:r>
            <a:endParaRPr lang="en-GB" sz="1200" dirty="0"/>
          </a:p>
        </p:txBody>
      </p:sp>
      <p:sp>
        <p:nvSpPr>
          <p:cNvPr id="42" name="TextBox 41"/>
          <p:cNvSpPr txBox="1"/>
          <p:nvPr/>
        </p:nvSpPr>
        <p:spPr>
          <a:xfrm>
            <a:off x="7577469" y="3766377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1</a:t>
            </a:r>
            <a:endParaRPr lang="en-GB" sz="1200" dirty="0"/>
          </a:p>
        </p:txBody>
      </p:sp>
      <p:sp>
        <p:nvSpPr>
          <p:cNvPr id="43" name="TextBox 42"/>
          <p:cNvSpPr txBox="1"/>
          <p:nvPr/>
        </p:nvSpPr>
        <p:spPr>
          <a:xfrm>
            <a:off x="7408688" y="3766377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09362" y="1011899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Where can you see…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415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113666"/>
              </p:ext>
            </p:extLst>
          </p:nvPr>
        </p:nvGraphicFramePr>
        <p:xfrm>
          <a:off x="584327" y="1678145"/>
          <a:ext cx="7901880" cy="2925646"/>
        </p:xfrm>
        <a:graphic>
          <a:graphicData uri="http://schemas.openxmlformats.org/drawingml/2006/table">
            <a:tbl>
              <a:tblPr/>
              <a:tblGrid>
                <a:gridCol w="536825"/>
                <a:gridCol w="853930"/>
                <a:gridCol w="862920"/>
                <a:gridCol w="627578"/>
                <a:gridCol w="3023403"/>
                <a:gridCol w="490541"/>
                <a:gridCol w="1506683"/>
              </a:tblGrid>
              <a:tr h="440746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x</a:t>
                      </a: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200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40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6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393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30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6000</a:t>
                      </a: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1200</a:t>
                      </a: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180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6000+1200+180 =  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  <a:cs typeface="Tahoma"/>
                        </a:rPr>
                        <a:t>7380</a:t>
                      </a:r>
                      <a:endParaRPr lang="en-GB" sz="2000" dirty="0">
                        <a:solidFill>
                          <a:schemeClr val="tx1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7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1400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280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42</a:t>
                      </a: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   1400+280+42 = </a:t>
                      </a:r>
                      <a:r>
                        <a:rPr lang="en-GB" sz="2000" dirty="0" smtClean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  <a:cs typeface="Tahoma"/>
                        </a:rPr>
                        <a:t>1722</a:t>
                      </a:r>
                      <a:endParaRPr lang="en-GB" sz="2000" dirty="0">
                        <a:solidFill>
                          <a:schemeClr val="tx1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3398"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n-GB" sz="2000" dirty="0" smtClean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              Answer= </a:t>
                      </a:r>
                      <a:r>
                        <a:rPr lang="en-GB" sz="2400" u="sng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  <a:cs typeface="Tahoma"/>
                        </a:rPr>
                        <a:t>9102</a:t>
                      </a:r>
                      <a:endParaRPr lang="en-GB" sz="2400" u="sng" dirty="0">
                        <a:solidFill>
                          <a:schemeClr val="tx1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GB" sz="2000" dirty="0" smtClean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 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09362" y="5149840"/>
            <a:ext cx="9133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30 x 6 in each method?</a:t>
            </a:r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436093" y="1868051"/>
            <a:ext cx="6196906" cy="28344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062017" y="260648"/>
            <a:ext cx="48759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u="sng" dirty="0"/>
              <a:t>Comparing Methods </a:t>
            </a:r>
            <a:r>
              <a:rPr lang="en-GB" sz="2400" u="sng" dirty="0" smtClean="0"/>
              <a:t>of Multiplication</a:t>
            </a:r>
            <a:endParaRPr lang="en-GB" sz="2400" dirty="0"/>
          </a:p>
        </p:txBody>
      </p:sp>
      <p:sp>
        <p:nvSpPr>
          <p:cNvPr id="56" name="TextBox 55"/>
          <p:cNvSpPr txBox="1"/>
          <p:nvPr/>
        </p:nvSpPr>
        <p:spPr>
          <a:xfrm>
            <a:off x="6344967" y="3118305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+</a:t>
            </a:r>
            <a:endParaRPr lang="en-GB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67" t="14186" r="17931" b="45143"/>
          <a:stretch/>
        </p:blipFill>
        <p:spPr bwMode="auto">
          <a:xfrm>
            <a:off x="7124193" y="1498866"/>
            <a:ext cx="1678675" cy="297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775745" y="2585124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4</a:t>
            </a:r>
            <a:endParaRPr lang="en-GB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7601134" y="2573821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3</a:t>
            </a:r>
            <a:endParaRPr lang="en-GB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7491198" y="3014523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1</a:t>
            </a:r>
            <a:endParaRPr lang="en-GB" sz="1200" dirty="0"/>
          </a:p>
        </p:txBody>
      </p:sp>
      <p:sp>
        <p:nvSpPr>
          <p:cNvPr id="41" name="TextBox 40"/>
          <p:cNvSpPr txBox="1"/>
          <p:nvPr/>
        </p:nvSpPr>
        <p:spPr>
          <a:xfrm>
            <a:off x="7633429" y="3008825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1</a:t>
            </a:r>
            <a:endParaRPr lang="en-GB" sz="1200" dirty="0"/>
          </a:p>
        </p:txBody>
      </p:sp>
      <p:sp>
        <p:nvSpPr>
          <p:cNvPr id="42" name="TextBox 41"/>
          <p:cNvSpPr txBox="1"/>
          <p:nvPr/>
        </p:nvSpPr>
        <p:spPr>
          <a:xfrm>
            <a:off x="7577469" y="3766377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1</a:t>
            </a:r>
            <a:endParaRPr lang="en-GB" sz="1200" dirty="0"/>
          </a:p>
        </p:txBody>
      </p:sp>
      <p:sp>
        <p:nvSpPr>
          <p:cNvPr id="43" name="TextBox 42"/>
          <p:cNvSpPr txBox="1"/>
          <p:nvPr/>
        </p:nvSpPr>
        <p:spPr>
          <a:xfrm>
            <a:off x="7408688" y="3766377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09362" y="1011899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Where can you see…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1502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7" grpId="0"/>
      <p:bldP spid="38" grpId="0"/>
      <p:bldP spid="41" grpId="0"/>
      <p:bldP spid="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8057466"/>
              </p:ext>
            </p:extLst>
          </p:nvPr>
        </p:nvGraphicFramePr>
        <p:xfrm>
          <a:off x="584327" y="1678145"/>
          <a:ext cx="7901880" cy="2925646"/>
        </p:xfrm>
        <a:graphic>
          <a:graphicData uri="http://schemas.openxmlformats.org/drawingml/2006/table">
            <a:tbl>
              <a:tblPr/>
              <a:tblGrid>
                <a:gridCol w="536825"/>
                <a:gridCol w="853930"/>
                <a:gridCol w="862920"/>
                <a:gridCol w="627578"/>
                <a:gridCol w="3023403"/>
                <a:gridCol w="490541"/>
                <a:gridCol w="1506683"/>
              </a:tblGrid>
              <a:tr h="440746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x</a:t>
                      </a: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200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40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6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393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30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6000</a:t>
                      </a: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1200</a:t>
                      </a: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180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6000+1200+180 =  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  <a:cs typeface="Tahoma"/>
                        </a:rPr>
                        <a:t>7380</a:t>
                      </a:r>
                      <a:endParaRPr lang="en-GB" sz="2000" dirty="0">
                        <a:solidFill>
                          <a:schemeClr val="tx1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7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1400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280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42</a:t>
                      </a: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   1400+280+42 = </a:t>
                      </a:r>
                      <a:r>
                        <a:rPr lang="en-GB" sz="2000" dirty="0" smtClean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  <a:cs typeface="Tahoma"/>
                        </a:rPr>
                        <a:t>1722</a:t>
                      </a:r>
                      <a:endParaRPr lang="en-GB" sz="2000" dirty="0">
                        <a:solidFill>
                          <a:schemeClr val="tx1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3398"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n-GB" sz="2000" dirty="0" smtClean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              Answer= </a:t>
                      </a:r>
                      <a:r>
                        <a:rPr lang="en-GB" sz="2400" u="sng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  <a:cs typeface="Tahoma"/>
                        </a:rPr>
                        <a:t>9102</a:t>
                      </a:r>
                      <a:endParaRPr lang="en-GB" sz="2400" u="sng" dirty="0">
                        <a:solidFill>
                          <a:schemeClr val="tx1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GB" sz="2000" dirty="0" smtClean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 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09362" y="5149840"/>
            <a:ext cx="9133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7 x 200 in each method?</a:t>
            </a:r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436093" y="1868051"/>
            <a:ext cx="6196906" cy="28344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062017" y="260648"/>
            <a:ext cx="48759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u="sng" dirty="0"/>
              <a:t>Comparing Methods </a:t>
            </a:r>
            <a:r>
              <a:rPr lang="en-GB" sz="2400" u="sng" dirty="0" smtClean="0"/>
              <a:t>of Multiplication</a:t>
            </a:r>
            <a:endParaRPr lang="en-GB" sz="2400" dirty="0"/>
          </a:p>
        </p:txBody>
      </p:sp>
      <p:sp>
        <p:nvSpPr>
          <p:cNvPr id="56" name="TextBox 55"/>
          <p:cNvSpPr txBox="1"/>
          <p:nvPr/>
        </p:nvSpPr>
        <p:spPr>
          <a:xfrm>
            <a:off x="6344967" y="3118305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+</a:t>
            </a:r>
            <a:endParaRPr lang="en-GB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67" t="14186" r="17931" b="45143"/>
          <a:stretch/>
        </p:blipFill>
        <p:spPr bwMode="auto">
          <a:xfrm>
            <a:off x="7124193" y="1498866"/>
            <a:ext cx="1678675" cy="297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775745" y="2585124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4</a:t>
            </a:r>
            <a:endParaRPr lang="en-GB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7601134" y="2573821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3</a:t>
            </a:r>
            <a:endParaRPr lang="en-GB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7491198" y="3014523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1</a:t>
            </a:r>
            <a:endParaRPr lang="en-GB" sz="1200" dirty="0"/>
          </a:p>
        </p:txBody>
      </p:sp>
      <p:sp>
        <p:nvSpPr>
          <p:cNvPr id="41" name="TextBox 40"/>
          <p:cNvSpPr txBox="1"/>
          <p:nvPr/>
        </p:nvSpPr>
        <p:spPr>
          <a:xfrm>
            <a:off x="7633429" y="3008825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1</a:t>
            </a:r>
            <a:endParaRPr lang="en-GB" sz="1200" dirty="0"/>
          </a:p>
        </p:txBody>
      </p:sp>
      <p:sp>
        <p:nvSpPr>
          <p:cNvPr id="42" name="TextBox 41"/>
          <p:cNvSpPr txBox="1"/>
          <p:nvPr/>
        </p:nvSpPr>
        <p:spPr>
          <a:xfrm>
            <a:off x="7577469" y="3766377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1</a:t>
            </a:r>
            <a:endParaRPr lang="en-GB" sz="1200" dirty="0"/>
          </a:p>
        </p:txBody>
      </p:sp>
      <p:sp>
        <p:nvSpPr>
          <p:cNvPr id="43" name="TextBox 42"/>
          <p:cNvSpPr txBox="1"/>
          <p:nvPr/>
        </p:nvSpPr>
        <p:spPr>
          <a:xfrm>
            <a:off x="7408688" y="3766377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09362" y="1011899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Where can you see…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332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751355"/>
              </p:ext>
            </p:extLst>
          </p:nvPr>
        </p:nvGraphicFramePr>
        <p:xfrm>
          <a:off x="584327" y="1678145"/>
          <a:ext cx="7901880" cy="2925646"/>
        </p:xfrm>
        <a:graphic>
          <a:graphicData uri="http://schemas.openxmlformats.org/drawingml/2006/table">
            <a:tbl>
              <a:tblPr/>
              <a:tblGrid>
                <a:gridCol w="536825"/>
                <a:gridCol w="853930"/>
                <a:gridCol w="862920"/>
                <a:gridCol w="627578"/>
                <a:gridCol w="3023403"/>
                <a:gridCol w="490541"/>
                <a:gridCol w="1506683"/>
              </a:tblGrid>
              <a:tr h="440746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x</a:t>
                      </a: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200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40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6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393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30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6000</a:t>
                      </a: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1200</a:t>
                      </a: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180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6000+1200+180 =  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  <a:cs typeface="Tahoma"/>
                        </a:rPr>
                        <a:t>7380</a:t>
                      </a:r>
                      <a:endParaRPr lang="en-GB" sz="2000" dirty="0">
                        <a:solidFill>
                          <a:schemeClr val="tx1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7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1400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280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42</a:t>
                      </a: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   1400+280+42 = </a:t>
                      </a:r>
                      <a:r>
                        <a:rPr lang="en-GB" sz="2000" dirty="0" smtClean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  <a:cs typeface="Tahoma"/>
                        </a:rPr>
                        <a:t>1722</a:t>
                      </a:r>
                      <a:endParaRPr lang="en-GB" sz="2000" dirty="0">
                        <a:solidFill>
                          <a:schemeClr val="tx1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3398"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n-GB" sz="2000" dirty="0" smtClean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              Answer= </a:t>
                      </a:r>
                      <a:r>
                        <a:rPr lang="en-GB" sz="2400" u="sng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  <a:cs typeface="Tahoma"/>
                        </a:rPr>
                        <a:t>9102</a:t>
                      </a:r>
                      <a:endParaRPr lang="en-GB" sz="2400" u="sng" dirty="0">
                        <a:solidFill>
                          <a:schemeClr val="tx1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GB" sz="2000" dirty="0" smtClean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 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09362" y="5149840"/>
            <a:ext cx="9133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Why is it difficult to see 30 x 200 in the standard algorithm?</a:t>
            </a:r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436093" y="1868051"/>
            <a:ext cx="6196906" cy="28344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062017" y="260648"/>
            <a:ext cx="48759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u="sng" dirty="0"/>
              <a:t>Comparing Methods </a:t>
            </a:r>
            <a:r>
              <a:rPr lang="en-GB" sz="2400" u="sng" dirty="0" smtClean="0"/>
              <a:t>of Multiplication</a:t>
            </a:r>
            <a:endParaRPr lang="en-GB" sz="2400" dirty="0"/>
          </a:p>
        </p:txBody>
      </p:sp>
      <p:sp>
        <p:nvSpPr>
          <p:cNvPr id="56" name="TextBox 55"/>
          <p:cNvSpPr txBox="1"/>
          <p:nvPr/>
        </p:nvSpPr>
        <p:spPr>
          <a:xfrm>
            <a:off x="6344967" y="3118305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+</a:t>
            </a:r>
            <a:endParaRPr lang="en-GB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67" t="14186" r="17931" b="45143"/>
          <a:stretch/>
        </p:blipFill>
        <p:spPr bwMode="auto">
          <a:xfrm>
            <a:off x="7124193" y="1498866"/>
            <a:ext cx="1678675" cy="297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775745" y="2585124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4</a:t>
            </a:r>
            <a:endParaRPr lang="en-GB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7601134" y="2573821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3</a:t>
            </a:r>
            <a:endParaRPr lang="en-GB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7491198" y="3014523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1</a:t>
            </a:r>
            <a:endParaRPr lang="en-GB" sz="1200" dirty="0"/>
          </a:p>
        </p:txBody>
      </p:sp>
      <p:sp>
        <p:nvSpPr>
          <p:cNvPr id="41" name="TextBox 40"/>
          <p:cNvSpPr txBox="1"/>
          <p:nvPr/>
        </p:nvSpPr>
        <p:spPr>
          <a:xfrm>
            <a:off x="7633429" y="3008825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1</a:t>
            </a:r>
            <a:endParaRPr lang="en-GB" sz="1200" dirty="0"/>
          </a:p>
        </p:txBody>
      </p:sp>
      <p:sp>
        <p:nvSpPr>
          <p:cNvPr id="42" name="TextBox 41"/>
          <p:cNvSpPr txBox="1"/>
          <p:nvPr/>
        </p:nvSpPr>
        <p:spPr>
          <a:xfrm>
            <a:off x="7577469" y="3766377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1</a:t>
            </a:r>
            <a:endParaRPr lang="en-GB" sz="1200" dirty="0"/>
          </a:p>
        </p:txBody>
      </p:sp>
      <p:sp>
        <p:nvSpPr>
          <p:cNvPr id="43" name="TextBox 42"/>
          <p:cNvSpPr txBox="1"/>
          <p:nvPr/>
        </p:nvSpPr>
        <p:spPr>
          <a:xfrm>
            <a:off x="7408688" y="3766377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09362" y="1011899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Where can you see…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064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188640"/>
            <a:ext cx="8352928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On your whiteboards in your pairs:</a:t>
            </a:r>
          </a:p>
          <a:p>
            <a:endParaRPr lang="en-GB" sz="2400" dirty="0"/>
          </a:p>
          <a:p>
            <a:endParaRPr lang="en-GB" sz="2400" dirty="0" smtClean="0"/>
          </a:p>
          <a:p>
            <a:pPr algn="ctr"/>
            <a:r>
              <a:rPr lang="en-GB" sz="4400" dirty="0" smtClean="0"/>
              <a:t>32 x 68</a:t>
            </a:r>
          </a:p>
          <a:p>
            <a:pPr algn="ctr"/>
            <a:endParaRPr lang="en-GB" sz="4000" dirty="0"/>
          </a:p>
          <a:p>
            <a:r>
              <a:rPr lang="en-GB" sz="2800" dirty="0" smtClean="0"/>
              <a:t>You must show your answer using both the column method and the standard algorithm. </a:t>
            </a:r>
          </a:p>
          <a:p>
            <a:endParaRPr lang="en-GB" sz="2800" dirty="0"/>
          </a:p>
          <a:p>
            <a:r>
              <a:rPr lang="en-GB" sz="2800" dirty="0" smtClean="0"/>
              <a:t>When you are happy with the answer, copy both into your books as an explanation of how to use both methods.</a:t>
            </a:r>
          </a:p>
          <a:p>
            <a:endParaRPr lang="en-GB" sz="2800" dirty="0"/>
          </a:p>
          <a:p>
            <a:r>
              <a:rPr lang="en-GB" sz="2800" dirty="0" smtClean="0"/>
              <a:t>You should write it as if you are explaining the methods to someone who wasn’t in today’s lesson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134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699792" y="1484784"/>
            <a:ext cx="3096344" cy="650503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246 x 37 = 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790983" y="449358"/>
            <a:ext cx="60743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Chinese Lattice Multiplication</a:t>
            </a:r>
            <a:endParaRPr lang="en-GB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716" y="2780928"/>
            <a:ext cx="4464496" cy="297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hlinkClick r:id="rId4"/>
          </p:cNvPr>
          <p:cNvSpPr txBox="1"/>
          <p:nvPr/>
        </p:nvSpPr>
        <p:spPr>
          <a:xfrm>
            <a:off x="7668344" y="5373216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</a:rPr>
              <a:t>Video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071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707684"/>
              </p:ext>
            </p:extLst>
          </p:nvPr>
        </p:nvGraphicFramePr>
        <p:xfrm>
          <a:off x="611560" y="1052736"/>
          <a:ext cx="7901880" cy="2925646"/>
        </p:xfrm>
        <a:graphic>
          <a:graphicData uri="http://schemas.openxmlformats.org/drawingml/2006/table">
            <a:tbl>
              <a:tblPr/>
              <a:tblGrid>
                <a:gridCol w="536825"/>
                <a:gridCol w="853930"/>
                <a:gridCol w="862920"/>
                <a:gridCol w="627578"/>
                <a:gridCol w="3023403"/>
                <a:gridCol w="490541"/>
                <a:gridCol w="1506683"/>
              </a:tblGrid>
              <a:tr h="440746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x</a:t>
                      </a: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200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40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6</a:t>
                      </a: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393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30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6000</a:t>
                      </a: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1200</a:t>
                      </a: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180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6000+1200+180 =  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  <a:cs typeface="Tahoma"/>
                        </a:rPr>
                        <a:t>7380</a:t>
                      </a:r>
                      <a:endParaRPr lang="en-GB" sz="2000" dirty="0">
                        <a:solidFill>
                          <a:schemeClr val="tx1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7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1400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280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42</a:t>
                      </a: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   1400+280+42 = </a:t>
                      </a:r>
                      <a:r>
                        <a:rPr lang="en-GB" sz="2000" dirty="0" smtClean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  <a:cs typeface="Tahoma"/>
                        </a:rPr>
                        <a:t>1722</a:t>
                      </a:r>
                      <a:endParaRPr lang="en-GB" sz="2000" dirty="0">
                        <a:solidFill>
                          <a:schemeClr val="tx1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3398"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n-GB" sz="2000" dirty="0" smtClean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              Answer= </a:t>
                      </a:r>
                      <a:r>
                        <a:rPr lang="en-GB" sz="2400" u="sng" dirty="0" smtClean="0">
                          <a:solidFill>
                            <a:schemeClr val="tx1"/>
                          </a:solidFill>
                          <a:latin typeface="Tahoma"/>
                          <a:ea typeface="Times New Roman"/>
                          <a:cs typeface="Tahoma"/>
                        </a:rPr>
                        <a:t>9102</a:t>
                      </a:r>
                      <a:endParaRPr lang="en-GB" sz="2400" u="sng" dirty="0">
                        <a:solidFill>
                          <a:schemeClr val="tx1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GB" sz="2000" dirty="0" smtClean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ahoma"/>
                        </a:rPr>
                        <a:t> </a:t>
                      </a:r>
                      <a:endParaRPr lang="en-GB" sz="20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461956" y="4522428"/>
            <a:ext cx="28803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What’s </a:t>
            </a:r>
            <a:r>
              <a:rPr lang="en-GB" sz="2400" dirty="0"/>
              <a:t>the </a:t>
            </a:r>
            <a:r>
              <a:rPr lang="en-GB" sz="2400" dirty="0" smtClean="0">
                <a:solidFill>
                  <a:srgbClr val="FF0000"/>
                </a:solidFill>
              </a:rPr>
              <a:t>same</a:t>
            </a:r>
            <a:r>
              <a:rPr lang="en-GB" sz="2400" dirty="0" smtClean="0"/>
              <a:t>?  </a:t>
            </a:r>
          </a:p>
          <a:p>
            <a:endParaRPr lang="en-GB" sz="2400" dirty="0"/>
          </a:p>
          <a:p>
            <a:r>
              <a:rPr lang="en-GB" sz="2400" dirty="0" smtClean="0"/>
              <a:t>What’s </a:t>
            </a:r>
            <a:r>
              <a:rPr lang="en-GB" sz="2400" dirty="0" smtClean="0">
                <a:solidFill>
                  <a:srgbClr val="FF0000"/>
                </a:solidFill>
              </a:rPr>
              <a:t>different</a:t>
            </a:r>
            <a:r>
              <a:rPr lang="en-GB" sz="2400" dirty="0" smtClean="0"/>
              <a:t>?</a:t>
            </a:r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463326" y="1242642"/>
            <a:ext cx="6196906" cy="28344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062017" y="260648"/>
            <a:ext cx="48759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u="sng" dirty="0"/>
              <a:t>Comparing Methods </a:t>
            </a:r>
            <a:r>
              <a:rPr lang="en-GB" sz="2400" u="sng" dirty="0" smtClean="0"/>
              <a:t>of Multiplication</a:t>
            </a:r>
            <a:endParaRPr lang="en-GB" sz="2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78" y="4293095"/>
            <a:ext cx="2488493" cy="1658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47664" y="407707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2         4         6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370547" y="4660928"/>
            <a:ext cx="5040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</a:t>
            </a:r>
          </a:p>
          <a:p>
            <a:endParaRPr lang="en-GB" dirty="0"/>
          </a:p>
          <a:p>
            <a:r>
              <a:rPr lang="en-GB" dirty="0" smtClean="0"/>
              <a:t>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99792" y="4446404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2987824" y="4630165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8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2980242" y="5189657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99792" y="5002244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62017" y="4454461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2390591" y="4628924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83507" y="5034959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90591" y="5225423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8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1448372" y="4454461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0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779022" y="4628924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1439652" y="4998256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1755934" y="5189657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1323681" y="5662053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2062017" y="5643471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35241" y="5662053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</a:t>
            </a:r>
            <a:endParaRPr lang="en-GB" dirty="0"/>
          </a:p>
        </p:txBody>
      </p:sp>
      <p:sp>
        <p:nvSpPr>
          <p:cNvPr id="25" name="TextBox 24"/>
          <p:cNvSpPr txBox="1"/>
          <p:nvPr/>
        </p:nvSpPr>
        <p:spPr>
          <a:xfrm>
            <a:off x="1107657" y="5292721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58331" y="5794441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2</a:t>
            </a:r>
            <a:endParaRPr lang="en-GB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951853" y="5661260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2</a:t>
            </a:r>
            <a:endParaRPr lang="en-GB" sz="1400" dirty="0"/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1566343" y="5877497"/>
            <a:ext cx="108012" cy="1538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3286" y="4138559"/>
            <a:ext cx="5836865" cy="2308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cxnSp>
        <p:nvCxnSpPr>
          <p:cNvPr id="36" name="Straight Connector 35"/>
          <p:cNvCxnSpPr/>
          <p:nvPr/>
        </p:nvCxnSpPr>
        <p:spPr>
          <a:xfrm flipH="1">
            <a:off x="1005859" y="5740839"/>
            <a:ext cx="108012" cy="1745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874604" y="4998256"/>
            <a:ext cx="2065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Answer is </a:t>
            </a:r>
            <a:r>
              <a:rPr lang="en-GB" sz="2000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9102</a:t>
            </a:r>
            <a:endParaRPr lang="en-GB" sz="2000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5" name="Arc 44"/>
          <p:cNvSpPr/>
          <p:nvPr/>
        </p:nvSpPr>
        <p:spPr>
          <a:xfrm rot="11057975">
            <a:off x="765825" y="4836418"/>
            <a:ext cx="2412268" cy="1445142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6372200" y="2492896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+</a:t>
            </a:r>
            <a:endParaRPr lang="en-GB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67" t="13806" r="17931" b="47761"/>
          <a:stretch/>
        </p:blipFill>
        <p:spPr bwMode="auto">
          <a:xfrm>
            <a:off x="7151426" y="887102"/>
            <a:ext cx="1678675" cy="2811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8" name="Straight Arrow Connector 57"/>
          <p:cNvCxnSpPr>
            <a:stCxn id="45" idx="0"/>
          </p:cNvCxnSpPr>
          <p:nvPr/>
        </p:nvCxnSpPr>
        <p:spPr>
          <a:xfrm flipV="1">
            <a:off x="1917787" y="6262556"/>
            <a:ext cx="472804" cy="1697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802978" y="1959715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4</a:t>
            </a:r>
            <a:endParaRPr lang="en-GB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7628367" y="1948412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3</a:t>
            </a:r>
            <a:endParaRPr lang="en-GB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7518431" y="2389114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1</a:t>
            </a:r>
            <a:endParaRPr lang="en-GB" sz="1200" dirty="0"/>
          </a:p>
        </p:txBody>
      </p:sp>
      <p:sp>
        <p:nvSpPr>
          <p:cNvPr id="41" name="TextBox 40"/>
          <p:cNvSpPr txBox="1"/>
          <p:nvPr/>
        </p:nvSpPr>
        <p:spPr>
          <a:xfrm>
            <a:off x="7660662" y="2383416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1</a:t>
            </a:r>
            <a:endParaRPr lang="en-GB" sz="1200" dirty="0"/>
          </a:p>
        </p:txBody>
      </p:sp>
      <p:sp>
        <p:nvSpPr>
          <p:cNvPr id="42" name="TextBox 41"/>
          <p:cNvSpPr txBox="1"/>
          <p:nvPr/>
        </p:nvSpPr>
        <p:spPr>
          <a:xfrm>
            <a:off x="7604702" y="3140968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1</a:t>
            </a:r>
            <a:endParaRPr lang="en-GB" sz="1200" dirty="0"/>
          </a:p>
        </p:txBody>
      </p:sp>
      <p:sp>
        <p:nvSpPr>
          <p:cNvPr id="43" name="TextBox 42"/>
          <p:cNvSpPr txBox="1"/>
          <p:nvPr/>
        </p:nvSpPr>
        <p:spPr>
          <a:xfrm>
            <a:off x="7435921" y="3140968"/>
            <a:ext cx="198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05859" y="5722757"/>
            <a:ext cx="162018" cy="225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1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539705" y="5881111"/>
            <a:ext cx="162018" cy="225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2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870669" y="4153013"/>
            <a:ext cx="162018" cy="225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6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59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7901" t="61812" r="63836" b="31297"/>
          <a:stretch/>
        </p:blipFill>
        <p:spPr>
          <a:xfrm>
            <a:off x="2123728" y="1412776"/>
            <a:ext cx="4073589" cy="86409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062017" y="260648"/>
            <a:ext cx="48759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u="sng" dirty="0"/>
              <a:t>Comparing Methods </a:t>
            </a:r>
            <a:r>
              <a:rPr lang="en-GB" sz="2400" u="sng" dirty="0" smtClean="0"/>
              <a:t>of Multiplication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223628" y="3212976"/>
            <a:ext cx="6552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Can you use all three methods to calculate the answer to this?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07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9008" t="23422" r="56088" b="37889"/>
          <a:stretch/>
        </p:blipFill>
        <p:spPr>
          <a:xfrm>
            <a:off x="1691680" y="633979"/>
            <a:ext cx="5606188" cy="48965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5381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1646</TotalTime>
  <Words>927</Words>
  <Application>Microsoft Office PowerPoint</Application>
  <PresentationFormat>On-screen Show (4:3)</PresentationFormat>
  <Paragraphs>338</Paragraphs>
  <Slides>27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George Spencer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Objectives</dc:title>
  <dc:creator>Miss C. Ball</dc:creator>
  <cp:lastModifiedBy>Warden, M</cp:lastModifiedBy>
  <cp:revision>75</cp:revision>
  <cp:lastPrinted>2013-11-10T18:05:14Z</cp:lastPrinted>
  <dcterms:created xsi:type="dcterms:W3CDTF">2013-11-05T13:43:57Z</dcterms:created>
  <dcterms:modified xsi:type="dcterms:W3CDTF">2016-10-18T19:54:40Z</dcterms:modified>
</cp:coreProperties>
</file>