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sldIdLst>
    <p:sldId id="298" r:id="rId2"/>
    <p:sldId id="299" r:id="rId3"/>
    <p:sldId id="300" r:id="rId4"/>
    <p:sldId id="301" r:id="rId5"/>
    <p:sldId id="302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67" autoAdjust="0"/>
    <p:restoredTop sz="87389" autoAdjust="0"/>
  </p:normalViewPr>
  <p:slideViewPr>
    <p:cSldViewPr>
      <p:cViewPr varScale="1">
        <p:scale>
          <a:sx n="71" d="100"/>
          <a:sy n="71" d="100"/>
        </p:scale>
        <p:origin x="-121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EF9BC-53F4-4112-98D3-B7B1EDD059F3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DA5DCF-A413-4BA7-B0B3-506519AB8A0F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BA6C2-B4DD-4B90-BC19-2A77FD4E0D67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2195A-3D20-4791-85F2-86762DFA1855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3D4B4-3B08-498F-8849-74DD41B47A10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121AD8-742E-428B-8769-3AD966EEEB13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C9F47-68D5-431C-AB0E-93A5418E07F4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  <p:sp>
        <p:nvSpPr>
          <p:cNvPr id="5" name="Rectangle 5"/>
          <p:cNvSpPr txBox="1">
            <a:spLocks noChangeArrowheads="1"/>
          </p:cNvSpPr>
          <p:nvPr userDrawn="1"/>
        </p:nvSpPr>
        <p:spPr bwMode="auto">
          <a:xfrm>
            <a:off x="3276600" y="6265118"/>
            <a:ext cx="332000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1" latinLnBrk="0" hangingPunct="1">
              <a:defRPr sz="1400" i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AU" dirty="0" smtClean="0"/>
              <a:t>Lesson taken from </a:t>
            </a:r>
            <a:r>
              <a:rPr lang="en-AU" dirty="0" err="1" smtClean="0"/>
              <a:t>NRich</a:t>
            </a:r>
            <a:endParaRPr lang="en-AU" dirty="0" smtClean="0"/>
          </a:p>
          <a:p>
            <a:pPr>
              <a:defRPr/>
            </a:pPr>
            <a:r>
              <a:rPr lang="en-AU" dirty="0" smtClean="0"/>
              <a:t>Changing Areas, changing perimeters.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74F712-3742-4037-97B2-5ABE3BE8A47D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D78BB-81DD-48CA-861A-9C956CFE195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C2C1F-DE83-4089-8DD4-F476FF032FD7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909AA-62D1-4959-BA14-3E06CD5E6BDD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332000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i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AU" dirty="0" smtClean="0"/>
              <a:t>Lesson taken from </a:t>
            </a:r>
            <a:r>
              <a:rPr lang="en-AU" dirty="0" err="1" smtClean="0"/>
              <a:t>Nrich</a:t>
            </a:r>
            <a:endParaRPr lang="en-AU" dirty="0" smtClean="0"/>
          </a:p>
          <a:p>
            <a:pPr>
              <a:defRPr/>
            </a:pPr>
            <a:r>
              <a:rPr lang="en-AU" dirty="0" smtClean="0"/>
              <a:t>Changing Areas, changing perimeters</a:t>
            </a:r>
            <a:endParaRPr lang="en-AU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97C82920-F566-4C94-BCF3-C97328E55F3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0139" y="322172"/>
            <a:ext cx="87129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Calibri" panose="020F0502020204030204" pitchFamily="34" charset="0"/>
              </a:rPr>
              <a:t>On your squared paper, shade in squares to make a different shape with the same area as mine</a:t>
            </a:r>
            <a:endParaRPr lang="en-GB" sz="3200" dirty="0" smtClean="0">
              <a:latin typeface="Calibri" panose="020F0502020204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4067" y="1772816"/>
            <a:ext cx="4085111" cy="3969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408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0379" y="1844824"/>
            <a:ext cx="4392488" cy="4035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0139" y="322172"/>
            <a:ext cx="87129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On this picture the robots have been arranged according to two of their attributes. </a:t>
            </a:r>
            <a:endParaRPr lang="en-GB" sz="2400" dirty="0" smtClean="0"/>
          </a:p>
          <a:p>
            <a:r>
              <a:rPr lang="en-GB" sz="2400" dirty="0" smtClean="0"/>
              <a:t>Can </a:t>
            </a:r>
            <a:r>
              <a:rPr lang="en-GB" sz="2400" dirty="0"/>
              <a:t>you work out how they have been arranged</a:t>
            </a:r>
            <a:r>
              <a:rPr lang="en-GB" sz="2400" dirty="0" smtClean="0"/>
              <a:t>?</a:t>
            </a:r>
            <a:endParaRPr lang="en-GB" sz="2400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3679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551" y="593149"/>
            <a:ext cx="5760640" cy="573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1165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980728"/>
            <a:ext cx="5575132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799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196752"/>
            <a:ext cx="4536504" cy="4505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8584643"/>
      </p:ext>
    </p:extLst>
  </p:cSld>
  <p:clrMapOvr>
    <a:masterClrMapping/>
  </p:clrMapOvr>
</p:sld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3686</TotalTime>
  <Words>20</Words>
  <Application>Microsoft Office PowerPoint</Application>
  <PresentationFormat>On-screen Show (4:3)</PresentationFormat>
  <Paragraphs>3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Bluecoat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Lorna</dc:creator>
  <cp:lastModifiedBy>Warden, M</cp:lastModifiedBy>
  <cp:revision>74</cp:revision>
  <dcterms:created xsi:type="dcterms:W3CDTF">2013-11-13T20:58:01Z</dcterms:created>
  <dcterms:modified xsi:type="dcterms:W3CDTF">2016-10-26T15:42:20Z</dcterms:modified>
</cp:coreProperties>
</file>