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70" r:id="rId4"/>
    <p:sldId id="271" r:id="rId5"/>
    <p:sldId id="258" r:id="rId6"/>
    <p:sldId id="260" r:id="rId7"/>
    <p:sldId id="261" r:id="rId8"/>
    <p:sldId id="262" r:id="rId9"/>
    <p:sldId id="263" r:id="rId10"/>
    <p:sldId id="272" r:id="rId11"/>
    <p:sldId id="273" r:id="rId12"/>
    <p:sldId id="264" r:id="rId13"/>
    <p:sldId id="274" r:id="rId14"/>
    <p:sldId id="267" r:id="rId15"/>
    <p:sldId id="268" r:id="rId16"/>
    <p:sldId id="275" r:id="rId17"/>
    <p:sldId id="276" r:id="rId18"/>
    <p:sldId id="277" r:id="rId19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93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80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87" y="5988051"/>
            <a:ext cx="68103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818839" y="1805520"/>
                <a:ext cx="4140854" cy="2173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7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7200" b="0" i="0" smtClean="0"/>
                            <m:t>32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7200" b="0" i="0" smtClean="0"/>
                            <m:t>40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839" y="1805520"/>
                <a:ext cx="4140854" cy="21738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 txBox="1">
            <a:spLocks/>
          </p:cNvSpPr>
          <p:nvPr/>
        </p:nvSpPr>
        <p:spPr>
          <a:xfrm>
            <a:off x="617304" y="28056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Calibri" panose="020F0502020204030204" pitchFamily="34" charset="0"/>
              </a:rPr>
              <a:t>How would you cancel down this fraction?</a:t>
            </a:r>
            <a:endParaRPr lang="en-US" sz="36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067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89399" y="2474260"/>
                <a:ext cx="4140854" cy="2173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7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7200" b="0" i="0" smtClean="0"/>
                            <m:t>32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7200" b="0" i="0" smtClean="0"/>
                            <m:t>40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953" y="2474259"/>
                <a:ext cx="5096436" cy="21738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 txBox="1">
            <a:spLocks/>
          </p:cNvSpPr>
          <p:nvPr/>
        </p:nvSpPr>
        <p:spPr>
          <a:xfrm>
            <a:off x="617304" y="28056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Calibri" panose="020F0502020204030204" pitchFamily="34" charset="0"/>
              </a:rPr>
              <a:t>Write the numerator and denominator as a product of prime factors (not in index form)</a:t>
            </a:r>
            <a:endParaRPr lang="en-US" sz="36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607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934306" y="2174009"/>
                <a:ext cx="4140854" cy="2041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6600" b="0" i="0" smtClean="0"/>
                            <m:t>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6600" b="0" i="0" smtClean="0"/>
                            <m:t>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6600" b="0" i="0" smtClean="0"/>
                            <m:t> 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306" y="2174009"/>
                <a:ext cx="4140854" cy="2041777"/>
              </a:xfrm>
              <a:prstGeom prst="rect">
                <a:avLst/>
              </a:prstGeom>
              <a:blipFill rotWithShape="1">
                <a:blip r:embed="rId3"/>
                <a:stretch>
                  <a:fillRect r="-4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>
          <a:xfrm>
            <a:off x="879521" y="4853471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Calibri" panose="020F0502020204030204" pitchFamily="34" charset="0"/>
              </a:rPr>
              <a:t>How can this help you to cancel down?</a:t>
            </a: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7304" y="28056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Calibri" panose="020F0502020204030204" pitchFamily="34" charset="0"/>
              </a:rPr>
              <a:t>Write the numerator and denominator as a product of prime factors (not in index form)</a:t>
            </a:r>
            <a:endParaRPr lang="en-US" sz="36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9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514765" y="1870054"/>
                <a:ext cx="4140854" cy="206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8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4800" b="0" i="0" smtClean="0"/>
                                <m:t>2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4800" b="0" i="0" smtClean="0"/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4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4800"/>
                                <m:t>2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4800" b="0" i="0" smtClean="0"/>
                                <m:t>3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4800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48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4800" b="0" i="0" smtClean="0"/>
                            <m:t>  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765" y="1870054"/>
                <a:ext cx="4140854" cy="20636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 txBox="1">
            <a:spLocks/>
          </p:cNvSpPr>
          <p:nvPr/>
        </p:nvSpPr>
        <p:spPr>
          <a:xfrm>
            <a:off x="617304" y="28056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Calibri" panose="020F0502020204030204" pitchFamily="34" charset="0"/>
              </a:rPr>
              <a:t>What if it was written in index form?</a:t>
            </a: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79521" y="4853471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Calibri" panose="020F0502020204030204" pitchFamily="34" charset="0"/>
              </a:rPr>
              <a:t>What power of 2 will you be left with?</a:t>
            </a:r>
            <a:endParaRPr lang="en-US" sz="40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99853" y="2013940"/>
                <a:ext cx="4140854" cy="1687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5400" b="0" i="0" smtClean="0"/>
                            <m:t>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5400" b="0" i="0" smtClean="0"/>
                            <m:t>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2 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5400" b="0" i="0" smtClean="0"/>
                            <m:t> 5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53" y="2013940"/>
                <a:ext cx="4140854" cy="1687385"/>
              </a:xfrm>
              <a:prstGeom prst="rect">
                <a:avLst/>
              </a:prstGeom>
              <a:blipFill rotWithShape="1">
                <a:blip r:embed="rId4"/>
                <a:stretch>
                  <a:fillRect r="-182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5490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070415" y="2636392"/>
            <a:ext cx="1872681" cy="879621"/>
            <a:chOff x="369777" y="184328"/>
            <a:chExt cx="2304838" cy="879621"/>
          </a:xfrm>
        </p:grpSpPr>
        <p:grpSp>
          <p:nvGrpSpPr>
            <p:cNvPr id="4" name="Group 3"/>
            <p:cNvGrpSpPr/>
            <p:nvPr/>
          </p:nvGrpSpPr>
          <p:grpSpPr>
            <a:xfrm>
              <a:off x="369777" y="190277"/>
              <a:ext cx="1266452" cy="873672"/>
              <a:chOff x="3283459" y="3429422"/>
              <a:chExt cx="1266452" cy="873672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3283459" y="3533653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2</a:t>
                </a:r>
                <a:endParaRPr lang="en-US" sz="4400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511525" y="3429422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6</a:t>
                </a:r>
                <a:endParaRPr lang="en-US" sz="24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408163" y="184328"/>
              <a:ext cx="1266452" cy="873672"/>
              <a:chOff x="3283459" y="3429422"/>
              <a:chExt cx="1266452" cy="87367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283459" y="3533653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2</a:t>
                </a:r>
                <a:endParaRPr lang="en-US" sz="44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11525" y="3429422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 2</a:t>
                </a:r>
                <a:endParaRPr lang="en-US" sz="24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160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6522635" y="1024816"/>
            <a:ext cx="1932787" cy="812117"/>
            <a:chOff x="295800" y="184328"/>
            <a:chExt cx="2378815" cy="812117"/>
          </a:xfrm>
        </p:grpSpPr>
        <p:grpSp>
          <p:nvGrpSpPr>
            <p:cNvPr id="13" name="Group 12"/>
            <p:cNvGrpSpPr/>
            <p:nvPr/>
          </p:nvGrpSpPr>
          <p:grpSpPr>
            <a:xfrm>
              <a:off x="295800" y="190277"/>
              <a:ext cx="1340429" cy="806168"/>
              <a:chOff x="3209482" y="3429422"/>
              <a:chExt cx="1340429" cy="80616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511525" y="3429422"/>
                <a:ext cx="10383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7</a:t>
                </a:r>
                <a:endParaRPr lang="en-US" sz="20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209482" y="3527704"/>
                <a:ext cx="1038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a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408163" y="184328"/>
              <a:ext cx="1266452" cy="812117"/>
              <a:chOff x="3283459" y="3429422"/>
              <a:chExt cx="1266452" cy="81211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511525" y="3429422"/>
                <a:ext cx="10383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3</a:t>
                </a:r>
                <a:endParaRPr lang="en-US" sz="20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283459" y="3533653"/>
                <a:ext cx="1038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a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953167" y="427058"/>
                  <a:ext cx="340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0011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35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/>
          <p:cNvGrpSpPr/>
          <p:nvPr/>
        </p:nvGrpSpPr>
        <p:grpSpPr>
          <a:xfrm>
            <a:off x="2070416" y="3680552"/>
            <a:ext cx="1687377" cy="873672"/>
            <a:chOff x="369777" y="190277"/>
            <a:chExt cx="2076772" cy="873672"/>
          </a:xfrm>
        </p:grpSpPr>
        <p:grpSp>
          <p:nvGrpSpPr>
            <p:cNvPr id="21" name="Group 20"/>
            <p:cNvGrpSpPr/>
            <p:nvPr/>
          </p:nvGrpSpPr>
          <p:grpSpPr>
            <a:xfrm>
              <a:off x="369777" y="190277"/>
              <a:ext cx="1266452" cy="873672"/>
              <a:chOff x="3283459" y="3429422"/>
              <a:chExt cx="1266452" cy="87367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283459" y="3533653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5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511525" y="3429422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 7</a:t>
                </a:r>
                <a:endParaRPr lang="en-US" sz="2400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408163" y="288559"/>
              <a:ext cx="10383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160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6522634" y="2290667"/>
            <a:ext cx="1872681" cy="818066"/>
            <a:chOff x="369777" y="184328"/>
            <a:chExt cx="2304838" cy="818066"/>
          </a:xfrm>
        </p:grpSpPr>
        <p:grpSp>
          <p:nvGrpSpPr>
            <p:cNvPr id="29" name="Group 28"/>
            <p:cNvGrpSpPr/>
            <p:nvPr/>
          </p:nvGrpSpPr>
          <p:grpSpPr>
            <a:xfrm>
              <a:off x="369777" y="190277"/>
              <a:ext cx="1266452" cy="812117"/>
              <a:chOff x="3283459" y="3429422"/>
              <a:chExt cx="1266452" cy="812117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3283459" y="3533653"/>
                <a:ext cx="1038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6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511525" y="3429422"/>
                <a:ext cx="10383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m</a:t>
                </a:r>
                <a:endParaRPr lang="en-US" sz="2000" dirty="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1408163" y="184328"/>
              <a:ext cx="1266452" cy="812117"/>
              <a:chOff x="3283459" y="3429422"/>
              <a:chExt cx="1266452" cy="812117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283459" y="3533653"/>
                <a:ext cx="1038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6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511525" y="3429422"/>
                <a:ext cx="10383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n</a:t>
                </a:r>
                <a:endParaRPr lang="en-US" sz="20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953167" y="427058"/>
                  <a:ext cx="340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35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6522634" y="3596885"/>
            <a:ext cx="1872681" cy="756511"/>
            <a:chOff x="369777" y="184328"/>
            <a:chExt cx="2304838" cy="756511"/>
          </a:xfrm>
        </p:grpSpPr>
        <p:grpSp>
          <p:nvGrpSpPr>
            <p:cNvPr id="37" name="Group 36"/>
            <p:cNvGrpSpPr/>
            <p:nvPr/>
          </p:nvGrpSpPr>
          <p:grpSpPr>
            <a:xfrm>
              <a:off x="369777" y="190277"/>
              <a:ext cx="1266452" cy="750562"/>
              <a:chOff x="3283459" y="3429422"/>
              <a:chExt cx="1266452" cy="750562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3511525" y="3429422"/>
                <a:ext cx="10383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m</a:t>
                </a:r>
                <a:endParaRPr lang="en-US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283459" y="3533653"/>
                <a:ext cx="1038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y</a:t>
                </a:r>
                <a:endParaRPr lang="en-US" sz="36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1408163" y="184328"/>
              <a:ext cx="1266452" cy="750562"/>
              <a:chOff x="3283459" y="3429422"/>
              <a:chExt cx="1266452" cy="75056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3511525" y="3429422"/>
                <a:ext cx="10383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n</a:t>
                </a:r>
                <a:endParaRPr 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283459" y="3533653"/>
                <a:ext cx="1038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y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953167" y="427058"/>
                  <a:ext cx="3409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653894" y="974669"/>
                <a:ext cx="4140854" cy="1275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2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/>
                                <m:t>2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32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94" y="974669"/>
                <a:ext cx="4140854" cy="1275670"/>
              </a:xfrm>
              <a:prstGeom prst="rect">
                <a:avLst/>
              </a:prstGeom>
              <a:blipFill rotWithShape="1">
                <a:blip r:embed="rId8"/>
                <a:stretch>
                  <a:fillRect b="-5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653894" y="4936990"/>
                <a:ext cx="4140854" cy="1401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2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/>
                                <m:t>2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5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32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94" y="4936990"/>
                <a:ext cx="4140854" cy="140173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5263351" y="4872323"/>
                <a:ext cx="4140854" cy="1155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m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n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32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351" y="4872323"/>
                <a:ext cx="4140854" cy="115512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itle 1"/>
          <p:cNvSpPr txBox="1">
            <a:spLocks/>
          </p:cNvSpPr>
          <p:nvPr/>
        </p:nvSpPr>
        <p:spPr>
          <a:xfrm>
            <a:off x="248815" y="1574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atin typeface="Calibri" panose="020F0502020204030204" pitchFamily="34" charset="0"/>
              </a:rPr>
              <a:t>On your whiteboards: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395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547911" y="1839329"/>
            <a:ext cx="2834917" cy="933645"/>
            <a:chOff x="3564983" y="1920825"/>
            <a:chExt cx="3489129" cy="933645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564983" y="1920825"/>
              <a:ext cx="3489129" cy="933645"/>
              <a:chOff x="1447081" y="2434606"/>
              <a:chExt cx="3489129" cy="933645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447081" y="2434606"/>
                <a:ext cx="2451899" cy="920383"/>
                <a:chOff x="222716" y="184328"/>
                <a:chExt cx="2451899" cy="920383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222716" y="190277"/>
                  <a:ext cx="1413513" cy="914434"/>
                  <a:chOff x="3136398" y="3429422"/>
                  <a:chExt cx="1413513" cy="914434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9</a:t>
                    </a:r>
                    <a:endParaRPr lang="en-US" sz="2800" dirty="0"/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136398" y="3512859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2</a:t>
                    </a:r>
                    <a:endParaRPr lang="en-US" sz="4800" dirty="0"/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1327158" y="184328"/>
                  <a:ext cx="1347457" cy="920383"/>
                  <a:chOff x="3202454" y="3429422"/>
                  <a:chExt cx="1347457" cy="920383"/>
                </a:xfrm>
              </p:grpSpPr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202454" y="3518808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2</a:t>
                    </a:r>
                    <a:endParaRPr lang="en-US" sz="4800" dirty="0"/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 3</a:t>
                    </a:r>
                    <a:endParaRPr lang="en-US" sz="28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556881" y="2537254"/>
                <a:ext cx="1038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 smtClean="0"/>
                  <a:t>2</a:t>
                </a:r>
                <a:endParaRPr lang="en-US" sz="48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897824" y="2491087"/>
                <a:ext cx="1038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 6</a:t>
                </a:r>
                <a:endParaRPr lang="en-US" sz="2800" dirty="0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708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016036" y="1926774"/>
            <a:ext cx="2869212" cy="935228"/>
            <a:chOff x="3712044" y="1926774"/>
            <a:chExt cx="3531338" cy="935228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712044" y="1926774"/>
              <a:ext cx="3531338" cy="935228"/>
              <a:chOff x="1594142" y="2440555"/>
              <a:chExt cx="3531338" cy="93522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594142" y="2440555"/>
                <a:ext cx="2076772" cy="935228"/>
                <a:chOff x="369777" y="190277"/>
                <a:chExt cx="2076772" cy="935228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369777" y="190277"/>
                  <a:ext cx="1266452" cy="935228"/>
                  <a:chOff x="3283459" y="3429422"/>
                  <a:chExt cx="1266452" cy="935228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/>
                      <a:t>6</a:t>
                    </a:r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283459" y="3533653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/>
                      <a:t>y</a:t>
                    </a:r>
                  </a:p>
                </p:txBody>
              </p:sp>
            </p:grpSp>
            <p:sp>
              <p:nvSpPr>
                <p:cNvPr id="9" name="TextBox 8"/>
                <p:cNvSpPr txBox="1"/>
                <p:nvPr/>
              </p:nvSpPr>
              <p:spPr>
                <a:xfrm>
                  <a:off x="1408163" y="288559"/>
                  <a:ext cx="1038386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dirty="0"/>
                    <a:t>y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618873" y="2537254"/>
                <a:ext cx="1038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 smtClean="0"/>
                  <a:t>y</a:t>
                </a:r>
                <a:endParaRPr lang="en-US" sz="48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087094" y="2491087"/>
                <a:ext cx="1038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5</a:t>
                </a:r>
                <a:endParaRPr lang="en-US" sz="2800" dirty="0"/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26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016036" y="1920826"/>
            <a:ext cx="2661494" cy="879621"/>
            <a:chOff x="3712044" y="1920825"/>
            <a:chExt cx="3275685" cy="879621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712044" y="1920825"/>
              <a:ext cx="3275685" cy="879621"/>
              <a:chOff x="1594142" y="2434606"/>
              <a:chExt cx="3275685" cy="879621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594142" y="2434606"/>
                <a:ext cx="2304838" cy="879621"/>
                <a:chOff x="369777" y="184328"/>
                <a:chExt cx="2304838" cy="879621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369777" y="190277"/>
                  <a:ext cx="1266452" cy="873672"/>
                  <a:chOff x="3283459" y="3429422"/>
                  <a:chExt cx="1266452" cy="873672"/>
                </a:xfrm>
              </p:grpSpPr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283459" y="3533653"/>
                    <a:ext cx="1038386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400" dirty="0"/>
                      <a:t>4</a:t>
                    </a:r>
                  </a:p>
                </p:txBody>
              </p:sp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/>
                      <a:t>  6</a:t>
                    </a:r>
                    <a:endParaRPr lang="en-US" sz="2400" dirty="0"/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1408163" y="184328"/>
                  <a:ext cx="1266452" cy="873672"/>
                  <a:chOff x="3283459" y="3429422"/>
                  <a:chExt cx="1266452" cy="873672"/>
                </a:xfrm>
              </p:grpSpPr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283459" y="3533653"/>
                    <a:ext cx="1038386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400" dirty="0" smtClean="0"/>
                      <a:t>2</a:t>
                    </a:r>
                    <a:endParaRPr lang="en-US" sz="4400" dirty="0"/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511525" y="3429422"/>
                    <a:ext cx="103838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/>
                      <a:t>  3</a:t>
                    </a:r>
                    <a:endParaRPr lang="en-US" sz="24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953167" y="427058"/>
                      <a:ext cx="34096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4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46166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r="-160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556881" y="2537254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4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831441" y="2460091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3</a:t>
                </a:r>
                <a:endParaRPr lang="en-US" sz="2400" dirty="0"/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88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016036" y="1920826"/>
            <a:ext cx="2715430" cy="879621"/>
            <a:chOff x="3712044" y="1920825"/>
            <a:chExt cx="3342068" cy="879621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712044" y="1920825"/>
              <a:ext cx="3342068" cy="879621"/>
              <a:chOff x="1594142" y="2434606"/>
              <a:chExt cx="3342068" cy="879621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594142" y="2434606"/>
                <a:ext cx="2304838" cy="879621"/>
                <a:chOff x="369777" y="184328"/>
                <a:chExt cx="2304838" cy="879621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369777" y="190277"/>
                  <a:ext cx="1266452" cy="873672"/>
                  <a:chOff x="3283459" y="3429422"/>
                  <a:chExt cx="1266452" cy="873672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6</a:t>
                    </a:r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283459" y="3533653"/>
                    <a:ext cx="1038386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400" dirty="0"/>
                      <a:t>a</a:t>
                    </a:r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1408163" y="184328"/>
                  <a:ext cx="1266452" cy="873672"/>
                  <a:chOff x="3283459" y="3429422"/>
                  <a:chExt cx="1266452" cy="873672"/>
                </a:xfrm>
              </p:grpSpPr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511525" y="3429422"/>
                    <a:ext cx="103838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/>
                      <a:t>3</a:t>
                    </a:r>
                    <a:endParaRPr lang="en-US" sz="2400" dirty="0"/>
                  </a:p>
                </p:txBody>
              </p:sp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283459" y="3533653"/>
                    <a:ext cx="1038386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400" dirty="0"/>
                      <a:t>a</a:t>
                    </a: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953167" y="427058"/>
                      <a:ext cx="34096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4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46166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r="-160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556881" y="2537254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a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897824" y="2491087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2</a:t>
                </a:r>
                <a:endParaRPr lang="en-US" sz="2400" dirty="0"/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126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643967" y="1920826"/>
            <a:ext cx="4630289" cy="1845863"/>
            <a:chOff x="3254115" y="1920825"/>
            <a:chExt cx="4011608" cy="1845863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254115" y="1920825"/>
              <a:ext cx="4011608" cy="1845863"/>
              <a:chOff x="1136213" y="2434606"/>
              <a:chExt cx="4011608" cy="184586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36213" y="2434606"/>
                <a:ext cx="2762767" cy="1838328"/>
                <a:chOff x="-88152" y="184328"/>
                <a:chExt cx="2762767" cy="1838328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-88152" y="190277"/>
                  <a:ext cx="1724381" cy="1832379"/>
                  <a:chOff x="2825530" y="3429422"/>
                  <a:chExt cx="1724381" cy="1832379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dirty="0"/>
                      <a:t>6</a:t>
                    </a:r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2825530" y="3507475"/>
                    <a:ext cx="1038386" cy="17543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400" dirty="0" smtClean="0"/>
                      <a:t>4a</a:t>
                    </a:r>
                    <a:endParaRPr lang="en-US" sz="5400" dirty="0"/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1055645" y="184328"/>
                  <a:ext cx="1618970" cy="1827778"/>
                  <a:chOff x="2930941" y="3429422"/>
                  <a:chExt cx="1618970" cy="1827778"/>
                </a:xfrm>
              </p:grpSpPr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511525" y="3429422"/>
                    <a:ext cx="1038386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dirty="0" smtClean="0"/>
                      <a:t>3</a:t>
                    </a:r>
                    <a:endParaRPr lang="en-US" sz="3200" dirty="0"/>
                  </a:p>
                </p:txBody>
              </p:sp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2930941" y="3502874"/>
                    <a:ext cx="1038386" cy="17543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400" dirty="0" smtClean="0"/>
                      <a:t>2a</a:t>
                    </a:r>
                    <a:endParaRPr lang="en-US" sz="54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733851" y="476063"/>
                      <a:ext cx="340963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32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3851" y="476063"/>
                      <a:ext cx="340963" cy="58477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r="-714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479942" y="2526143"/>
                <a:ext cx="103838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2a</a:t>
                </a:r>
                <a:endParaRPr lang="en-US" sz="54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109435" y="2446855"/>
                <a:ext cx="10383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3</a:t>
                </a:r>
                <a:endParaRPr lang="en-US" sz="3200" dirty="0"/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94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858647" y="1877308"/>
            <a:ext cx="2905799" cy="980648"/>
            <a:chOff x="3518335" y="1877308"/>
            <a:chExt cx="3576368" cy="980648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518335" y="1877308"/>
              <a:ext cx="3576368" cy="980648"/>
              <a:chOff x="1400433" y="2391089"/>
              <a:chExt cx="3576368" cy="98064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400433" y="2434606"/>
                <a:ext cx="2498547" cy="937131"/>
                <a:chOff x="176068" y="184328"/>
                <a:chExt cx="2498547" cy="937131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176068" y="190277"/>
                  <a:ext cx="1460161" cy="927695"/>
                  <a:chOff x="3089750" y="3429422"/>
                  <a:chExt cx="1460161" cy="927695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3</a:t>
                    </a:r>
                    <a:endParaRPr lang="en-US" sz="2800" dirty="0"/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089750" y="3526120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2</a:t>
                    </a:r>
                    <a:endParaRPr lang="en-US" sz="4800" dirty="0"/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1370951" y="184328"/>
                  <a:ext cx="1303664" cy="937131"/>
                  <a:chOff x="3246247" y="3429422"/>
                  <a:chExt cx="1303664" cy="937131"/>
                </a:xfrm>
              </p:grpSpPr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246247" y="3535556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2</a:t>
                    </a:r>
                    <a:endParaRPr lang="en-US" sz="4800" dirty="0"/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 5</a:t>
                    </a:r>
                    <a:endParaRPr lang="en-US" sz="28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555745" y="2498811"/>
                <a:ext cx="1038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 smtClean="0"/>
                  <a:t>2</a:t>
                </a:r>
                <a:endParaRPr lang="en-US" sz="48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38415" y="2391089"/>
                <a:ext cx="1038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2</a:t>
                </a:r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57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847285" y="1920825"/>
            <a:ext cx="2709190" cy="978782"/>
            <a:chOff x="3504351" y="1920825"/>
            <a:chExt cx="3334388" cy="978782"/>
          </a:xfrm>
        </p:grpSpPr>
        <p:sp>
          <p:nvSpPr>
            <p:cNvPr id="12" name="TextBox 11"/>
            <p:cNvSpPr txBox="1"/>
            <p:nvPr/>
          </p:nvSpPr>
          <p:spPr>
            <a:xfrm>
              <a:off x="5332684" y="2163555"/>
              <a:ext cx="340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=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504351" y="1920825"/>
              <a:ext cx="3334388" cy="978782"/>
              <a:chOff x="1386449" y="2434606"/>
              <a:chExt cx="3334388" cy="97878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386449" y="2434606"/>
                <a:ext cx="2512531" cy="978782"/>
                <a:chOff x="162084" y="184328"/>
                <a:chExt cx="2512531" cy="978782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162084" y="190277"/>
                  <a:ext cx="1474145" cy="972833"/>
                  <a:chOff x="3075766" y="3429422"/>
                  <a:chExt cx="1474145" cy="972833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3</a:t>
                    </a:r>
                    <a:endParaRPr lang="en-US" sz="2800" dirty="0"/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075766" y="3571258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2</a:t>
                    </a:r>
                    <a:endParaRPr lang="en-US" sz="4800" dirty="0"/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1333565" y="184328"/>
                  <a:ext cx="1341050" cy="959407"/>
                  <a:chOff x="3208861" y="3429422"/>
                  <a:chExt cx="1341050" cy="959407"/>
                </a:xfrm>
              </p:grpSpPr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208861" y="3557832"/>
                    <a:ext cx="103838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2 </a:t>
                    </a:r>
                    <a:endParaRPr lang="en-US" sz="4800" dirty="0"/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511525" y="3429422"/>
                    <a:ext cx="10383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 3</a:t>
                    </a:r>
                    <a:endParaRPr lang="en-US" sz="28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523220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" name="TextBox 12"/>
              <p:cNvSpPr txBox="1"/>
              <p:nvPr/>
            </p:nvSpPr>
            <p:spPr>
              <a:xfrm>
                <a:off x="3682451" y="2542327"/>
                <a:ext cx="1038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 smtClean="0"/>
                  <a:t>1</a:t>
                </a:r>
                <a:endParaRPr lang="en-US" sz="4800" dirty="0"/>
              </a:p>
            </p:txBody>
          </p:sp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95151" y="210800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44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06964" y="2877886"/>
            <a:ext cx="1872681" cy="879621"/>
            <a:chOff x="369777" y="184328"/>
            <a:chExt cx="2304838" cy="879621"/>
          </a:xfrm>
        </p:grpSpPr>
        <p:grpSp>
          <p:nvGrpSpPr>
            <p:cNvPr id="4" name="Group 3"/>
            <p:cNvGrpSpPr/>
            <p:nvPr/>
          </p:nvGrpSpPr>
          <p:grpSpPr>
            <a:xfrm>
              <a:off x="369777" y="190277"/>
              <a:ext cx="1266452" cy="873672"/>
              <a:chOff x="3283459" y="3429422"/>
              <a:chExt cx="1266452" cy="87367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511525" y="3429422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6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283459" y="3533653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a</a:t>
                </a:r>
                <a:endParaRPr lang="en-US" sz="44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408163" y="184328"/>
              <a:ext cx="1266452" cy="873672"/>
              <a:chOff x="3283459" y="3429422"/>
              <a:chExt cx="1266452" cy="87367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511525" y="3429422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283459" y="3533653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a</a:t>
                </a:r>
                <a:endParaRPr lang="en-US" sz="44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160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-1033483" y="1216163"/>
                <a:ext cx="4140854" cy="1275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3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3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3200" b="0" i="0" smtClean="0"/>
                                <m:t>3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32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71979" y="1216163"/>
                <a:ext cx="5096436" cy="127567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007248" y="2733919"/>
                <a:ext cx="4140854" cy="149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a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)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m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4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a</m:t>
                              </m:r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n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40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767" y="2733919"/>
                <a:ext cx="5096436" cy="14952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50991" y="5093280"/>
            <a:ext cx="4556256" cy="1577486"/>
            <a:chOff x="-326509" y="167801"/>
            <a:chExt cx="3720620" cy="1577486"/>
          </a:xfrm>
        </p:grpSpPr>
        <p:grpSp>
          <p:nvGrpSpPr>
            <p:cNvPr id="49" name="Group 48"/>
            <p:cNvGrpSpPr/>
            <p:nvPr/>
          </p:nvGrpSpPr>
          <p:grpSpPr>
            <a:xfrm>
              <a:off x="-326509" y="167801"/>
              <a:ext cx="1901198" cy="900377"/>
              <a:chOff x="2587173" y="3406946"/>
              <a:chExt cx="1901198" cy="900377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3449985" y="3406946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8</a:t>
                </a:r>
                <a:endParaRPr lang="en-US" sz="24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587173" y="3537882"/>
                <a:ext cx="162064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(0.2)</a:t>
                </a:r>
                <a:endParaRPr lang="en-US" sz="4400" dirty="0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382897" y="184621"/>
              <a:ext cx="2011214" cy="1560666"/>
              <a:chOff x="3258193" y="3429715"/>
              <a:chExt cx="2011214" cy="1560666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4231021" y="3429715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6</a:t>
                </a:r>
                <a:endParaRPr lang="en-US" sz="2400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258193" y="3543831"/>
                <a:ext cx="12664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(1/5)</a:t>
                </a:r>
                <a:endParaRPr lang="en-US" sz="44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156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/>
          <p:cNvGrpSpPr/>
          <p:nvPr/>
        </p:nvGrpSpPr>
        <p:grpSpPr>
          <a:xfrm>
            <a:off x="506864" y="4074446"/>
            <a:ext cx="1687377" cy="873672"/>
            <a:chOff x="369777" y="190277"/>
            <a:chExt cx="2076772" cy="873672"/>
          </a:xfrm>
        </p:grpSpPr>
        <p:grpSp>
          <p:nvGrpSpPr>
            <p:cNvPr id="65" name="Group 64"/>
            <p:cNvGrpSpPr/>
            <p:nvPr/>
          </p:nvGrpSpPr>
          <p:grpSpPr>
            <a:xfrm>
              <a:off x="369777" y="190277"/>
              <a:ext cx="1266452" cy="873672"/>
              <a:chOff x="3283459" y="3429422"/>
              <a:chExt cx="1266452" cy="873672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283459" y="3533653"/>
                <a:ext cx="10383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5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511525" y="3429422"/>
                <a:ext cx="10383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 7</a:t>
                </a:r>
                <a:endParaRPr lang="en-US" sz="2400" dirty="0"/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1408163" y="288559"/>
              <a:ext cx="10383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46166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r="-160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/>
          <p:cNvGrpSpPr/>
          <p:nvPr/>
        </p:nvGrpSpPr>
        <p:grpSpPr>
          <a:xfrm>
            <a:off x="6326639" y="1316212"/>
            <a:ext cx="1999417" cy="1075573"/>
            <a:chOff x="369777" y="142265"/>
            <a:chExt cx="2460821" cy="1075573"/>
          </a:xfrm>
        </p:grpSpPr>
        <p:grpSp>
          <p:nvGrpSpPr>
            <p:cNvPr id="71" name="Group 70"/>
            <p:cNvGrpSpPr/>
            <p:nvPr/>
          </p:nvGrpSpPr>
          <p:grpSpPr>
            <a:xfrm>
              <a:off x="369777" y="190277"/>
              <a:ext cx="1266452" cy="1027561"/>
              <a:chOff x="3283459" y="3429422"/>
              <a:chExt cx="1266452" cy="1027561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3283459" y="3533653"/>
                <a:ext cx="103838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a</a:t>
                </a:r>
                <a:endParaRPr lang="en-US" sz="540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511525" y="3429422"/>
                <a:ext cx="10383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 6</a:t>
                </a:r>
                <a:endParaRPr lang="en-US" sz="3200" dirty="0"/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1408163" y="142265"/>
              <a:ext cx="1422435" cy="1046440"/>
              <a:chOff x="3283459" y="3387359"/>
              <a:chExt cx="1422435" cy="1046440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3667508" y="3387359"/>
                <a:ext cx="10383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½ </a:t>
                </a:r>
                <a:endParaRPr lang="en-US" sz="32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283459" y="3510469"/>
                <a:ext cx="103838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a</a:t>
                </a:r>
                <a:endParaRPr lang="en-US" sz="54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953167" y="427058"/>
                  <a:ext cx="34096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167" y="427058"/>
                  <a:ext cx="340963" cy="58477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89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/>
              <p:cNvSpPr txBox="1"/>
              <p:nvPr/>
            </p:nvSpPr>
            <p:spPr>
              <a:xfrm>
                <a:off x="4953000" y="4818961"/>
                <a:ext cx="4140854" cy="1581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4000" b="0" i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+1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4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4000" b="0" i="0" smtClean="0"/>
                                <m:t>n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40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818961"/>
                <a:ext cx="4140854" cy="15815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itle 1"/>
          <p:cNvSpPr txBox="1">
            <a:spLocks/>
          </p:cNvSpPr>
          <p:nvPr/>
        </p:nvSpPr>
        <p:spPr>
          <a:xfrm>
            <a:off x="248815" y="1574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atin typeface="Calibri" panose="020F0502020204030204" pitchFamily="34" charset="0"/>
              </a:rPr>
              <a:t>In your books: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672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Recap:</a:t>
            </a: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22253" y="833012"/>
            <a:ext cx="2661494" cy="812117"/>
            <a:chOff x="3712044" y="1926774"/>
            <a:chExt cx="3275685" cy="812117"/>
          </a:xfrm>
        </p:grpSpPr>
        <p:sp>
          <p:nvSpPr>
            <p:cNvPr id="5" name="TextBox 4"/>
            <p:cNvSpPr txBox="1"/>
            <p:nvPr/>
          </p:nvSpPr>
          <p:spPr>
            <a:xfrm>
              <a:off x="5332684" y="2163555"/>
              <a:ext cx="340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=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712044" y="1926774"/>
              <a:ext cx="3275685" cy="812117"/>
              <a:chOff x="1594142" y="2440555"/>
              <a:chExt cx="3275685" cy="81211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594142" y="2440555"/>
                <a:ext cx="1266452" cy="812117"/>
                <a:chOff x="369777" y="190277"/>
                <a:chExt cx="1266452" cy="812117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69777" y="190277"/>
                  <a:ext cx="1266452" cy="812117"/>
                  <a:chOff x="3283459" y="3429422"/>
                  <a:chExt cx="1266452" cy="812117"/>
                </a:xfrm>
              </p:grpSpPr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3511525" y="3429422"/>
                    <a:ext cx="103838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/>
                      <a:t>6</a:t>
                    </a: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3283459" y="3533653"/>
                    <a:ext cx="1038386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dirty="0"/>
                      <a:t>4</a:t>
                    </a: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extBox 11"/>
                    <p:cNvSpPr txBox="1"/>
                    <p:nvPr/>
                  </p:nvSpPr>
                  <p:spPr>
                    <a:xfrm>
                      <a:off x="953167" y="427058"/>
                      <a:ext cx="340963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12" name="TextBox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400110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r="-35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" name="TextBox 7"/>
              <p:cNvSpPr txBox="1"/>
              <p:nvPr/>
            </p:nvSpPr>
            <p:spPr>
              <a:xfrm>
                <a:off x="3556881" y="2537254"/>
                <a:ext cx="1038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4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831441" y="2460091"/>
                <a:ext cx="10383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2</a:t>
                </a:r>
                <a:endParaRPr lang="en-US" sz="2000" dirty="0"/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4077677" y="1719187"/>
            <a:ext cx="2187490" cy="725077"/>
            <a:chOff x="4295434" y="1946310"/>
            <a:chExt cx="2692295" cy="725077"/>
          </a:xfrm>
        </p:grpSpPr>
        <p:sp>
          <p:nvSpPr>
            <p:cNvPr id="18" name="TextBox 17"/>
            <p:cNvSpPr txBox="1"/>
            <p:nvPr/>
          </p:nvSpPr>
          <p:spPr>
            <a:xfrm>
              <a:off x="5332684" y="2163555"/>
              <a:ext cx="340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295434" y="1946310"/>
              <a:ext cx="2692295" cy="725077"/>
              <a:chOff x="2177532" y="2460091"/>
              <a:chExt cx="2692295" cy="725077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2177532" y="2538837"/>
                <a:ext cx="1493382" cy="646331"/>
                <a:chOff x="953167" y="288559"/>
                <a:chExt cx="1493382" cy="646331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1408163" y="288559"/>
                  <a:ext cx="10383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a</a:t>
                  </a:r>
                  <a:endParaRPr lang="en-US" sz="360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5" name="TextBox 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1" name="TextBox 20"/>
              <p:cNvSpPr txBox="1"/>
              <p:nvPr/>
            </p:nvSpPr>
            <p:spPr>
              <a:xfrm>
                <a:off x="3556881" y="2537254"/>
                <a:ext cx="1038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a</a:t>
                </a:r>
                <a:endParaRPr lang="en-US" sz="36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831441" y="2460091"/>
                <a:ext cx="10383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9</a:t>
                </a:r>
                <a:endParaRPr lang="en-US" dirty="0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3377540" y="2653993"/>
            <a:ext cx="3419896" cy="783579"/>
            <a:chOff x="3519584" y="1893757"/>
            <a:chExt cx="4209103" cy="783579"/>
          </a:xfrm>
        </p:grpSpPr>
        <p:sp>
          <p:nvSpPr>
            <p:cNvPr id="44" name="TextBox 43"/>
            <p:cNvSpPr txBox="1"/>
            <p:nvPr/>
          </p:nvSpPr>
          <p:spPr>
            <a:xfrm>
              <a:off x="6348202" y="2171087"/>
              <a:ext cx="340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519584" y="1893757"/>
              <a:ext cx="4209103" cy="783579"/>
              <a:chOff x="1401682" y="2407538"/>
              <a:chExt cx="4209103" cy="783579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1401682" y="2407538"/>
                <a:ext cx="2497298" cy="777629"/>
                <a:chOff x="177317" y="157260"/>
                <a:chExt cx="2497298" cy="777629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177317" y="157260"/>
                  <a:ext cx="1537189" cy="777629"/>
                  <a:chOff x="3090999" y="3396405"/>
                  <a:chExt cx="1537189" cy="777629"/>
                </a:xfrm>
              </p:grpSpPr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3589802" y="3396405"/>
                    <a:ext cx="103838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8</a:t>
                    </a:r>
                    <a:endParaRPr lang="en-US" dirty="0"/>
                  </a:p>
                </p:txBody>
              </p: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3090999" y="3527703"/>
                    <a:ext cx="103838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 smtClean="0"/>
                      <a:t>(a</a:t>
                    </a:r>
                    <a:endParaRPr lang="en-US" sz="3600" dirty="0"/>
                  </a:p>
                </p:txBody>
              </p:sp>
            </p:grpSp>
            <p:grpSp>
              <p:nvGrpSpPr>
                <p:cNvPr id="50" name="Group 49"/>
                <p:cNvGrpSpPr/>
                <p:nvPr/>
              </p:nvGrpSpPr>
              <p:grpSpPr>
                <a:xfrm>
                  <a:off x="1408163" y="184328"/>
                  <a:ext cx="1266452" cy="737050"/>
                  <a:chOff x="3283459" y="3429422"/>
                  <a:chExt cx="1266452" cy="737050"/>
                </a:xfrm>
              </p:grpSpPr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3511525" y="3429422"/>
                    <a:ext cx="103838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3</a:t>
                    </a:r>
                    <a:endParaRPr lang="en-US" dirty="0"/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3283459" y="3520141"/>
                    <a:ext cx="103838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 smtClean="0"/>
                      <a:t>a </a:t>
                    </a:r>
                    <a:r>
                      <a:rPr lang="en-US" sz="3600" dirty="0" smtClean="0"/>
                      <a:t>)</a:t>
                    </a:r>
                    <a:endParaRPr lang="en-US" sz="36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TextBox 50"/>
                    <p:cNvSpPr txBox="1"/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1" name="TextBox 5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47" name="TextBox 46"/>
              <p:cNvSpPr txBox="1"/>
              <p:nvPr/>
            </p:nvSpPr>
            <p:spPr>
              <a:xfrm>
                <a:off x="4572399" y="2544786"/>
                <a:ext cx="1038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a</a:t>
                </a:r>
                <a:endParaRPr lang="en-US" sz="3600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911125" y="2910278"/>
                <a:ext cx="277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461" y="2910278"/>
                <a:ext cx="340963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6275022" y="2518462"/>
            <a:ext cx="843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grpSp>
        <p:nvGrpSpPr>
          <p:cNvPr id="59" name="Group 58"/>
          <p:cNvGrpSpPr/>
          <p:nvPr/>
        </p:nvGrpSpPr>
        <p:grpSpPr>
          <a:xfrm>
            <a:off x="3594932" y="3683282"/>
            <a:ext cx="2780660" cy="749509"/>
            <a:chOff x="3565378" y="1926774"/>
            <a:chExt cx="3422351" cy="749509"/>
          </a:xfrm>
        </p:grpSpPr>
        <p:sp>
          <p:nvSpPr>
            <p:cNvPr id="60" name="TextBox 59"/>
            <p:cNvSpPr txBox="1"/>
            <p:nvPr/>
          </p:nvSpPr>
          <p:spPr>
            <a:xfrm>
              <a:off x="5332684" y="2163555"/>
              <a:ext cx="340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3565378" y="1926774"/>
              <a:ext cx="3422351" cy="749509"/>
              <a:chOff x="1447476" y="2440555"/>
              <a:chExt cx="3422351" cy="749509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1447476" y="2440555"/>
                <a:ext cx="1413118" cy="749509"/>
                <a:chOff x="223111" y="190277"/>
                <a:chExt cx="1413118" cy="749509"/>
              </a:xfrm>
            </p:grpSpPr>
            <p:grpSp>
              <p:nvGrpSpPr>
                <p:cNvPr id="65" name="Group 64"/>
                <p:cNvGrpSpPr/>
                <p:nvPr/>
              </p:nvGrpSpPr>
              <p:grpSpPr>
                <a:xfrm>
                  <a:off x="223111" y="190277"/>
                  <a:ext cx="1413118" cy="749509"/>
                  <a:chOff x="3136793" y="3429422"/>
                  <a:chExt cx="1413118" cy="749509"/>
                </a:xfrm>
              </p:grpSpPr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3511525" y="3429422"/>
                    <a:ext cx="103838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3m</a:t>
                    </a:r>
                    <a:endParaRPr lang="en-US" dirty="0"/>
                  </a:p>
                </p:txBody>
              </p:sp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3136793" y="3532600"/>
                    <a:ext cx="103838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 smtClean="0"/>
                      <a:t>y</a:t>
                    </a:r>
                    <a:endParaRPr lang="en-US" sz="3600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/>
                    <p:cNvSpPr txBox="1"/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67" name="TextBox 6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63" name="TextBox 62"/>
              <p:cNvSpPr txBox="1"/>
              <p:nvPr/>
            </p:nvSpPr>
            <p:spPr>
              <a:xfrm>
                <a:off x="3556881" y="2537254"/>
                <a:ext cx="1038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y</a:t>
                </a:r>
                <a:endParaRPr lang="en-US" sz="36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831441" y="2460091"/>
                <a:ext cx="10383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m</a:t>
                </a:r>
                <a:endParaRPr lang="en-US" dirty="0"/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3597514" y="4710419"/>
            <a:ext cx="2438414" cy="750562"/>
            <a:chOff x="3712044" y="1926774"/>
            <a:chExt cx="3001125" cy="750562"/>
          </a:xfrm>
        </p:grpSpPr>
        <p:sp>
          <p:nvSpPr>
            <p:cNvPr id="73" name="TextBox 72"/>
            <p:cNvSpPr txBox="1"/>
            <p:nvPr/>
          </p:nvSpPr>
          <p:spPr>
            <a:xfrm>
              <a:off x="5332684" y="2163555"/>
              <a:ext cx="340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3712044" y="1926774"/>
              <a:ext cx="3001125" cy="750562"/>
              <a:chOff x="1594142" y="2440555"/>
              <a:chExt cx="3001125" cy="750562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1594142" y="2440555"/>
                <a:ext cx="2076772" cy="750562"/>
                <a:chOff x="369777" y="190277"/>
                <a:chExt cx="2076772" cy="750562"/>
              </a:xfrm>
            </p:grpSpPr>
            <p:grpSp>
              <p:nvGrpSpPr>
                <p:cNvPr id="78" name="Group 77"/>
                <p:cNvGrpSpPr/>
                <p:nvPr/>
              </p:nvGrpSpPr>
              <p:grpSpPr>
                <a:xfrm>
                  <a:off x="369777" y="190277"/>
                  <a:ext cx="1266452" cy="750562"/>
                  <a:chOff x="3283459" y="3429422"/>
                  <a:chExt cx="1266452" cy="750562"/>
                </a:xfrm>
              </p:grpSpPr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3511525" y="3429422"/>
                    <a:ext cx="103838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4</a:t>
                    </a:r>
                    <a:endParaRPr lang="en-US" dirty="0"/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3283459" y="3533653"/>
                    <a:ext cx="103838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 smtClean="0"/>
                      <a:t>2</a:t>
                    </a:r>
                    <a:endParaRPr lang="en-US" sz="3600" dirty="0"/>
                  </a:p>
                </p:txBody>
              </p:sp>
            </p:grpSp>
            <p:sp>
              <p:nvSpPr>
                <p:cNvPr id="82" name="TextBox 81"/>
                <p:cNvSpPr txBox="1"/>
                <p:nvPr/>
              </p:nvSpPr>
              <p:spPr>
                <a:xfrm>
                  <a:off x="1408163" y="288559"/>
                  <a:ext cx="10383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2</a:t>
                  </a:r>
                  <a:endParaRPr lang="en-US" sz="360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TextBox 79"/>
                    <p:cNvSpPr txBox="1"/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0" name="TextBox 7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167" y="427058"/>
                      <a:ext cx="340963" cy="369332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76" name="TextBox 75"/>
              <p:cNvSpPr txBox="1"/>
              <p:nvPr/>
            </p:nvSpPr>
            <p:spPr>
              <a:xfrm>
                <a:off x="3556881" y="2537254"/>
                <a:ext cx="10383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1</a:t>
                </a:r>
                <a:endParaRPr lang="en-US" sz="3600" dirty="0"/>
              </a:p>
            </p:txBody>
          </p:sp>
        </p:grpSp>
      </p:grpSp>
      <p:sp>
        <p:nvSpPr>
          <p:cNvPr id="3" name="Oval 2"/>
          <p:cNvSpPr/>
          <p:nvPr/>
        </p:nvSpPr>
        <p:spPr>
          <a:xfrm>
            <a:off x="4438620" y="937243"/>
            <a:ext cx="532660" cy="532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6" name="Oval 65"/>
          <p:cNvSpPr/>
          <p:nvPr/>
        </p:nvSpPr>
        <p:spPr>
          <a:xfrm>
            <a:off x="3486698" y="1866606"/>
            <a:ext cx="532660" cy="532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8" name="Oval 67"/>
          <p:cNvSpPr/>
          <p:nvPr/>
        </p:nvSpPr>
        <p:spPr>
          <a:xfrm>
            <a:off x="5195650" y="2851372"/>
            <a:ext cx="532660" cy="532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7" name="Oval 76"/>
          <p:cNvSpPr/>
          <p:nvPr/>
        </p:nvSpPr>
        <p:spPr>
          <a:xfrm>
            <a:off x="4543686" y="3867948"/>
            <a:ext cx="532660" cy="5326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9" name="Oval 78"/>
          <p:cNvSpPr/>
          <p:nvPr/>
        </p:nvSpPr>
        <p:spPr>
          <a:xfrm>
            <a:off x="4743090" y="4761920"/>
            <a:ext cx="266330" cy="26633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26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708026"/>
            <a:ext cx="8543925" cy="1325563"/>
          </a:xfrm>
        </p:spPr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</a:t>
            </a:r>
            <a:r>
              <a:rPr lang="en-US" dirty="0" smtClean="0">
                <a:latin typeface="Calibri" panose="020F0502020204030204" pitchFamily="34" charset="0"/>
              </a:rPr>
              <a:t>: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Simplify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033713" y="2532961"/>
                <a:ext cx="4140854" cy="2102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5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3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 i="0" smtClean="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ea typeface="Cambria Math" panose="02040503050406030204" pitchFamily="18" charset="0"/>
                                </a:rPr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y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6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2532961"/>
                <a:ext cx="5096436" cy="210275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430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080147" y="2552011"/>
                <a:ext cx="4140854" cy="2103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5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v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3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 i="0" smtClean="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ea typeface="Cambria Math" panose="02040503050406030204" pitchFamily="18" charset="0"/>
                                </a:rPr>
                                <m:t>w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y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/>
                                <m:t>v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w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ea typeface="Cambria Math" panose="02040503050406030204" pitchFamily="18" charset="0"/>
                                </a:rPr>
                                <m:t>y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50" y="2552011"/>
                <a:ext cx="5096436" cy="210307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1038" y="708026"/>
            <a:ext cx="8543925" cy="1325563"/>
          </a:xfrm>
        </p:spPr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</a:t>
            </a:r>
            <a:r>
              <a:rPr lang="en-US" dirty="0" smtClean="0">
                <a:latin typeface="Calibri" panose="020F0502020204030204" pitchFamily="34" charset="0"/>
              </a:rPr>
              <a:t>: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Simplify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7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1038" y="708026"/>
            <a:ext cx="8543925" cy="1325563"/>
          </a:xfrm>
        </p:spPr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</a:t>
            </a:r>
            <a:r>
              <a:rPr lang="en-US" dirty="0" smtClean="0">
                <a:latin typeface="Calibri" panose="020F0502020204030204" pitchFamily="34" charset="0"/>
              </a:rPr>
              <a:t>: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Simplify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134267" y="2630659"/>
                <a:ext cx="3550716" cy="1705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GB" sz="48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267" y="2630659"/>
                <a:ext cx="3550716" cy="17055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643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11994" y="2936876"/>
            <a:ext cx="8543925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Challenge: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Write three challenges of your own.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Write them in order of increasing difficulty.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Why have you ordered them in the way that you have?</a:t>
            </a: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949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371</TotalTime>
  <Words>452</Words>
  <Application>Microsoft Office PowerPoint</Application>
  <PresentationFormat>A4 Paper (210x297 mm)</PresentationFormat>
  <Paragraphs>163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True or False?</vt:lpstr>
      <vt:lpstr>True or False?</vt:lpstr>
      <vt:lpstr>True or False?</vt:lpstr>
      <vt:lpstr>True or False?</vt:lpstr>
      <vt:lpstr>True or False?</vt:lpstr>
      <vt:lpstr>True or False?</vt:lpstr>
      <vt:lpstr>True or False?</vt:lpstr>
      <vt:lpstr>PowerPoint Presentation</vt:lpstr>
      <vt:lpstr>Recap:</vt:lpstr>
      <vt:lpstr>Challenge:  Simplify</vt:lpstr>
      <vt:lpstr>Challenge:  Simplify</vt:lpstr>
      <vt:lpstr>Challenge:  Simplify</vt:lpstr>
      <vt:lpstr>Challenge:  Write three challenges of your own.  Write them in order of increasing difficulty.  Why have you ordered them in the way that you have?  </vt:lpstr>
    </vt:vector>
  </TitlesOfParts>
  <Company>TMS-SRV-SCCM01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D Williams</dc:creator>
  <cp:lastModifiedBy>Warden, M</cp:lastModifiedBy>
  <cp:revision>23</cp:revision>
  <dcterms:created xsi:type="dcterms:W3CDTF">2015-09-22T06:38:19Z</dcterms:created>
  <dcterms:modified xsi:type="dcterms:W3CDTF">2016-10-25T19:25:37Z</dcterms:modified>
</cp:coreProperties>
</file>