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0" r:id="rId3"/>
    <p:sldId id="279" r:id="rId4"/>
    <p:sldId id="280" r:id="rId5"/>
    <p:sldId id="281" r:id="rId6"/>
    <p:sldId id="264" r:id="rId7"/>
    <p:sldId id="274" r:id="rId8"/>
    <p:sldId id="268" r:id="rId9"/>
    <p:sldId id="275" r:id="rId10"/>
    <p:sldId id="277" r:id="rId11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93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828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FF44789-34C7-47F9-9A3E-AD526FBC3FCF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7B98DE3-A7C6-4FE5-9195-598EAA87B75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87" y="5988051"/>
            <a:ext cx="68103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7772" y="1482351"/>
            <a:ext cx="5496698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>
                <a:latin typeface="Calibri" panose="020F0502020204030204" pitchFamily="34" charset="0"/>
              </a:rPr>
              <a:t>(2</a:t>
            </a:r>
            <a:r>
              <a:rPr lang="en-US" sz="8800" baseline="30000" dirty="0" smtClean="0">
                <a:latin typeface="Calibri" panose="020F0502020204030204" pitchFamily="34" charset="0"/>
              </a:rPr>
              <a:t>2</a:t>
            </a:r>
            <a:r>
              <a:rPr lang="en-US" sz="8800" dirty="0" smtClean="0">
                <a:latin typeface="Calibri" panose="020F0502020204030204" pitchFamily="34" charset="0"/>
              </a:rPr>
              <a:t>)</a:t>
            </a:r>
            <a:r>
              <a:rPr lang="en-US" sz="8800" baseline="30000" dirty="0" smtClean="0">
                <a:latin typeface="Calibri" panose="020F0502020204030204" pitchFamily="34" charset="0"/>
              </a:rPr>
              <a:t>5</a:t>
            </a:r>
            <a:r>
              <a:rPr lang="en-US" sz="8800" dirty="0" smtClean="0">
                <a:latin typeface="Calibri" panose="020F0502020204030204" pitchFamily="34" charset="0"/>
              </a:rPr>
              <a:t> = 2</a:t>
            </a:r>
            <a:r>
              <a:rPr lang="en-US" sz="8800" baseline="30000" dirty="0" smtClean="0">
                <a:latin typeface="Calibri" panose="020F0502020204030204" pitchFamily="34" charset="0"/>
              </a:rPr>
              <a:t>7</a:t>
            </a:r>
          </a:p>
          <a:p>
            <a:pPr algn="ctr"/>
            <a:endParaRPr lang="en-US" sz="8800" baseline="30000" dirty="0" smtClean="0">
              <a:latin typeface="Calibri" panose="020F0502020204030204" pitchFamily="34" charset="0"/>
            </a:endParaRPr>
          </a:p>
          <a:p>
            <a:pPr algn="ctr"/>
            <a:r>
              <a:rPr lang="en-US" sz="8800" baseline="30000" dirty="0" smtClean="0">
                <a:latin typeface="Calibri" panose="020F0502020204030204" pitchFamily="34" charset="0"/>
              </a:rPr>
              <a:t>Is this correct?</a:t>
            </a:r>
          </a:p>
          <a:p>
            <a:pPr algn="ctr"/>
            <a:r>
              <a:rPr lang="en-US" sz="8800" baseline="30000" dirty="0" smtClean="0">
                <a:latin typeface="Calibri" panose="020F0502020204030204" pitchFamily="34" charset="0"/>
              </a:rPr>
              <a:t>Talk in your pairs.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420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10" y="292687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91257" y="2444824"/>
            <a:ext cx="461055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/>
              <a:t>(2</a:t>
            </a:r>
            <a:r>
              <a:rPr lang="en-US" sz="8800" baseline="30000" dirty="0" smtClean="0"/>
              <a:t>3</a:t>
            </a:r>
            <a:r>
              <a:rPr lang="en-US" sz="8800" dirty="0" smtClean="0"/>
              <a:t>)</a:t>
            </a:r>
            <a:r>
              <a:rPr lang="en-US" sz="8800" baseline="30000" dirty="0" smtClean="0"/>
              <a:t>5</a:t>
            </a:r>
            <a:r>
              <a:rPr lang="en-US" sz="8800" dirty="0" smtClean="0"/>
              <a:t> = 2</a:t>
            </a:r>
            <a:r>
              <a:rPr lang="en-US" sz="8800" baseline="30000" dirty="0" smtClean="0"/>
              <a:t>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708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323319" y="2444824"/>
            <a:ext cx="454643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/>
              <a:t>(a</a:t>
            </a:r>
            <a:r>
              <a:rPr lang="en-US" sz="8800" baseline="30000" dirty="0" smtClean="0"/>
              <a:t>2</a:t>
            </a:r>
            <a:r>
              <a:rPr lang="en-US" sz="8800" dirty="0" smtClean="0"/>
              <a:t>)</a:t>
            </a:r>
            <a:r>
              <a:rPr lang="en-US" sz="8800" baseline="30000" dirty="0" smtClean="0"/>
              <a:t>8</a:t>
            </a:r>
            <a:r>
              <a:rPr lang="en-US" sz="8800" dirty="0" smtClean="0"/>
              <a:t> = a</a:t>
            </a:r>
            <a:r>
              <a:rPr lang="en-US" sz="8800" baseline="30000" dirty="0" smtClean="0"/>
              <a:t>10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8510" y="292687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060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941804" y="2444824"/>
            <a:ext cx="530946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/>
              <a:t>(2a</a:t>
            </a:r>
            <a:r>
              <a:rPr lang="en-US" sz="8800" baseline="30000" dirty="0" smtClean="0"/>
              <a:t>2</a:t>
            </a:r>
            <a:r>
              <a:rPr lang="en-US" sz="8800" dirty="0" smtClean="0"/>
              <a:t>)</a:t>
            </a:r>
            <a:r>
              <a:rPr lang="en-US" sz="8800" baseline="30000" dirty="0" smtClean="0"/>
              <a:t>3</a:t>
            </a:r>
            <a:r>
              <a:rPr lang="en-US" sz="8800" dirty="0" smtClean="0"/>
              <a:t> = 2a</a:t>
            </a:r>
            <a:r>
              <a:rPr lang="en-US" sz="8800" baseline="30000" dirty="0"/>
              <a:t>6</a:t>
            </a:r>
            <a:endParaRPr lang="en-US" sz="8800" baseline="300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8510" y="292687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94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464910" y="2444824"/>
            <a:ext cx="626325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/>
              <a:t>(2a</a:t>
            </a:r>
            <a:r>
              <a:rPr lang="en-US" sz="8800" baseline="30000" dirty="0"/>
              <a:t>3</a:t>
            </a:r>
            <a:r>
              <a:rPr lang="en-US" sz="8800" dirty="0" smtClean="0"/>
              <a:t>)</a:t>
            </a:r>
            <a:r>
              <a:rPr lang="en-US" sz="8800" baseline="30000" dirty="0" smtClean="0"/>
              <a:t>4</a:t>
            </a:r>
            <a:r>
              <a:rPr lang="en-US" sz="8800" dirty="0" smtClean="0"/>
              <a:t> = 16a</a:t>
            </a:r>
            <a:r>
              <a:rPr lang="en-US" sz="8800" baseline="30000" dirty="0" smtClean="0"/>
              <a:t>12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8510" y="292687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639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90286" y="2444824"/>
            <a:ext cx="82125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/>
              <a:t>(3a</a:t>
            </a:r>
            <a:r>
              <a:rPr lang="en-US" sz="8800" baseline="30000" dirty="0" smtClean="0"/>
              <a:t>2</a:t>
            </a:r>
            <a:r>
              <a:rPr lang="en-US" sz="8800" dirty="0" smtClean="0"/>
              <a:t>b</a:t>
            </a:r>
            <a:r>
              <a:rPr lang="en-US" sz="8800" baseline="30000" dirty="0" smtClean="0"/>
              <a:t>4</a:t>
            </a:r>
            <a:r>
              <a:rPr lang="en-US" sz="8800" dirty="0" smtClean="0"/>
              <a:t>)</a:t>
            </a:r>
            <a:r>
              <a:rPr lang="en-US" sz="8800" baseline="30000" dirty="0" smtClean="0"/>
              <a:t>4</a:t>
            </a:r>
            <a:r>
              <a:rPr lang="en-US" sz="8800" dirty="0" smtClean="0"/>
              <a:t> = 12a</a:t>
            </a:r>
            <a:r>
              <a:rPr lang="en-US" sz="8800" baseline="30000" dirty="0" smtClean="0"/>
              <a:t>8</a:t>
            </a:r>
            <a:r>
              <a:rPr lang="en-US" sz="8800" dirty="0" smtClean="0"/>
              <a:t>b</a:t>
            </a:r>
            <a:r>
              <a:rPr lang="en-US" sz="8800" baseline="30000" dirty="0" smtClean="0"/>
              <a:t>16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8510" y="292687"/>
            <a:ext cx="8543925" cy="1325563"/>
          </a:xfrm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True or False?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44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Questions: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199593" y="1704473"/>
            <a:ext cx="21194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smtClean="0"/>
              <a:t>(3</a:t>
            </a:r>
            <a:r>
              <a:rPr lang="en-US" sz="6000" baseline="30000" dirty="0" smtClean="0"/>
              <a:t>2</a:t>
            </a:r>
            <a:r>
              <a:rPr lang="en-US" sz="6000" dirty="0" smtClean="0"/>
              <a:t>)</a:t>
            </a:r>
            <a:r>
              <a:rPr lang="en-US" sz="6000" baseline="30000" dirty="0" smtClean="0"/>
              <a:t>4</a:t>
            </a:r>
            <a:r>
              <a:rPr lang="en-US" sz="6000" dirty="0" smtClean="0"/>
              <a:t> =</a:t>
            </a:r>
            <a:endParaRPr lang="en-US" sz="6000" baseline="30000" dirty="0" smtClean="0"/>
          </a:p>
        </p:txBody>
      </p:sp>
      <p:sp>
        <p:nvSpPr>
          <p:cNvPr id="80" name="Rectangle 79"/>
          <p:cNvSpPr/>
          <p:nvPr/>
        </p:nvSpPr>
        <p:spPr>
          <a:xfrm>
            <a:off x="1192379" y="2973697"/>
            <a:ext cx="21339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smtClean="0"/>
              <a:t>(b</a:t>
            </a:r>
            <a:r>
              <a:rPr lang="en-US" sz="6000" baseline="30000" dirty="0" smtClean="0"/>
              <a:t>5</a:t>
            </a:r>
            <a:r>
              <a:rPr lang="en-US" sz="6000" dirty="0" smtClean="0"/>
              <a:t>)</a:t>
            </a:r>
            <a:r>
              <a:rPr lang="en-US" sz="6000" baseline="30000" dirty="0" smtClean="0"/>
              <a:t>6</a:t>
            </a:r>
            <a:r>
              <a:rPr lang="en-US" sz="6000" dirty="0" smtClean="0"/>
              <a:t> =</a:t>
            </a:r>
            <a:endParaRPr lang="en-US" sz="6000" baseline="30000" dirty="0" smtClean="0"/>
          </a:p>
        </p:txBody>
      </p:sp>
      <p:sp>
        <p:nvSpPr>
          <p:cNvPr id="81" name="Rectangle 80"/>
          <p:cNvSpPr/>
          <p:nvPr/>
        </p:nvSpPr>
        <p:spPr>
          <a:xfrm>
            <a:off x="1025667" y="4338208"/>
            <a:ext cx="24673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smtClean="0"/>
              <a:t>(3y</a:t>
            </a:r>
            <a:r>
              <a:rPr lang="en-US" sz="6000" baseline="30000" dirty="0" smtClean="0"/>
              <a:t>5</a:t>
            </a:r>
            <a:r>
              <a:rPr lang="en-US" sz="6000" dirty="0" smtClean="0"/>
              <a:t>)</a:t>
            </a:r>
            <a:r>
              <a:rPr lang="en-US" sz="6000" baseline="30000" dirty="0" smtClean="0"/>
              <a:t>2</a:t>
            </a:r>
            <a:r>
              <a:rPr lang="en-US" sz="6000" dirty="0" smtClean="0"/>
              <a:t> =</a:t>
            </a:r>
            <a:endParaRPr lang="en-US" sz="6000" baseline="30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672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708026"/>
            <a:ext cx="8543925" cy="1325563"/>
          </a:xfrm>
        </p:spPr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Challenge:</a:t>
            </a:r>
            <a:br>
              <a:rPr lang="en-US" dirty="0" smtClean="0"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499190" y="2730574"/>
            <a:ext cx="453521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dirty="0" smtClean="0"/>
              <a:t>(2a</a:t>
            </a:r>
            <a:r>
              <a:rPr lang="en-US" sz="8800" baseline="30000" dirty="0" smtClean="0"/>
              <a:t>3</a:t>
            </a:r>
            <a:r>
              <a:rPr lang="en-US" sz="8800" dirty="0" smtClean="0"/>
              <a:t>b</a:t>
            </a:r>
            <a:r>
              <a:rPr lang="en-US" sz="8800" baseline="30000" dirty="0" smtClean="0"/>
              <a:t>4</a:t>
            </a:r>
            <a:r>
              <a:rPr lang="en-US" sz="8800" dirty="0" smtClean="0"/>
              <a:t>)</a:t>
            </a:r>
            <a:r>
              <a:rPr lang="en-US" sz="8800" baseline="30000" dirty="0" smtClean="0"/>
              <a:t>5</a:t>
            </a:r>
            <a:r>
              <a:rPr lang="en-US" sz="8800" dirty="0" smtClean="0"/>
              <a:t> =</a:t>
            </a:r>
            <a:endParaRPr lang="en-US" sz="8800" baseline="30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30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080147" y="2552012"/>
                <a:ext cx="4140854" cy="2173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5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GB" sz="5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GB" sz="540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5400"/>
                                    <m:t>v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 lang="en-GB" sz="5400"/>
                                    <m:t>3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GB" sz="5400" i="1"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GB" sz="5400">
                                      <a:ea typeface="Cambria Math" panose="02040503050406030204" pitchFamily="18" charset="0"/>
                                    </a:rPr>
                                    <m:t>w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 lang="en-GB" sz="5400"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y</m:t>
                              </m:r>
                              <m:r>
                                <a:rPr lang="en-GB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/>
                                <m:t>v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 b="0" i="0" smtClean="0"/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5400" i="1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w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5400"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GB" sz="5400" b="0" i="0" smtClean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5400">
                              <a:ea typeface="Cambria Math" panose="02040503050406030204" pitchFamily="18" charset="0"/>
                            </a:rPr>
                            <m:t>y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50" y="2552011"/>
                <a:ext cx="5096436" cy="217373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1038" y="708026"/>
            <a:ext cx="8543925" cy="1325563"/>
          </a:xfrm>
        </p:spPr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Challenge:</a:t>
            </a:r>
            <a:br>
              <a:rPr lang="en-US" dirty="0" smtClean="0"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7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11994" y="2936876"/>
            <a:ext cx="8543925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Challenge: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Write three challenges of your own.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Write them in order of increasing difficulty.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Why have you ordered them in the way that you have?</a:t>
            </a: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949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10366</TotalTime>
  <Words>98</Words>
  <Application>Microsoft Office PowerPoint</Application>
  <PresentationFormat>A4 Paper (210x297 mm)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Bluecoat</vt:lpstr>
      <vt:lpstr>PowerPoint Presentation</vt:lpstr>
      <vt:lpstr>True or False?</vt:lpstr>
      <vt:lpstr>True or False?</vt:lpstr>
      <vt:lpstr>True or False?</vt:lpstr>
      <vt:lpstr>True or False?</vt:lpstr>
      <vt:lpstr>True or False?</vt:lpstr>
      <vt:lpstr>Questions:</vt:lpstr>
      <vt:lpstr>Challenge: </vt:lpstr>
      <vt:lpstr>Challenge: </vt:lpstr>
      <vt:lpstr>Challenge:  Write three challenges of your own.  Write them in order of increasing difficulty.  Why have you ordered them in the way that you have?  </vt:lpstr>
    </vt:vector>
  </TitlesOfParts>
  <Company>TMS-SRV-SCCM01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D Williams</dc:creator>
  <cp:lastModifiedBy>Warden, M</cp:lastModifiedBy>
  <cp:revision>25</cp:revision>
  <dcterms:created xsi:type="dcterms:W3CDTF">2015-09-22T06:38:19Z</dcterms:created>
  <dcterms:modified xsi:type="dcterms:W3CDTF">2016-10-25T19:52:37Z</dcterms:modified>
</cp:coreProperties>
</file>