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sldIdLst>
    <p:sldId id="286" r:id="rId2"/>
    <p:sldId id="285" r:id="rId3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04" autoAdjust="0"/>
    <p:restoredTop sz="94660"/>
  </p:normalViewPr>
  <p:slideViewPr>
    <p:cSldViewPr snapToGrid="0">
      <p:cViewPr>
        <p:scale>
          <a:sx n="70" d="100"/>
          <a:sy n="70" d="100"/>
        </p:scale>
        <p:origin x="-1050" y="-7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ED6DB-CAC7-4588-80E3-1E0840CB1D39}" type="datetimeFigureOut">
              <a:rPr lang="en-GB"/>
              <a:pPr>
                <a:defRPr/>
              </a:pPr>
              <a:t>27/10/2016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35895-07DD-482D-9CE0-2A78BD5C1C9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D6566-CFEE-4FF8-B073-303AB60944AB}" type="datetimeFigureOut">
              <a:rPr lang="en-GB"/>
              <a:pPr>
                <a:defRPr/>
              </a:pPr>
              <a:t>27/10/2016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72D24-4D33-4A3C-A7C1-DCC9A08147E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57FE4-6C33-4B9A-BBF4-7414E3594D18}" type="datetimeFigureOut">
              <a:rPr lang="en-GB"/>
              <a:pPr>
                <a:defRPr/>
              </a:pPr>
              <a:t>27/10/2016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95E66-9112-45D0-AEB9-00CB2E0F53D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AF4F0-E142-4EBC-8207-BBE796DBED8F}" type="datetimeFigureOut">
              <a:rPr lang="en-GB"/>
              <a:pPr>
                <a:defRPr/>
              </a:pPr>
              <a:t>27/10/2016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B042A-2CB1-44A5-8695-FF28EA1F7E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497FA-5F0B-4525-BA30-1600AD18BFC2}" type="datetimeFigureOut">
              <a:rPr lang="en-GB"/>
              <a:pPr>
                <a:defRPr/>
              </a:pPr>
              <a:t>27/10/2016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F6798-E34B-4A7D-AA20-1EC14AB6BDB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ED3B3-E11D-4744-876E-8FD9F7056365}" type="datetimeFigureOut">
              <a:rPr lang="en-GB"/>
              <a:pPr>
                <a:defRPr/>
              </a:pPr>
              <a:t>27/10/2016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814F1-FD85-4534-97AE-10F0B71DB88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362DD-F676-49F3-B311-DBBC444ADE66}" type="datetimeFigureOut">
              <a:rPr lang="en-GB"/>
              <a:pPr>
                <a:defRPr/>
              </a:pPr>
              <a:t>27/10/2016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B1192-031F-4B5F-AA15-B330935F839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A7194-599D-4C51-BE6E-A6BBAEA671B0}" type="datetimeFigureOut">
              <a:rPr lang="en-GB"/>
              <a:pPr>
                <a:defRPr/>
              </a:pPr>
              <a:t>27/10/2016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16829-5AF0-48C3-ACB5-AA7A342F77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EE4E1-9FDF-4E2B-B942-FFBF304C5559}" type="datetimeFigureOut">
              <a:rPr lang="en-GB"/>
              <a:pPr>
                <a:defRPr/>
              </a:pPr>
              <a:t>27/10/2016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668A4-EE55-4D40-A4D0-20DD7F25709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6CA72-3D41-4ED3-B6AD-63E3A548867A}" type="datetimeFigureOut">
              <a:rPr lang="en-GB"/>
              <a:pPr>
                <a:defRPr/>
              </a:pPr>
              <a:t>27/10/2016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D79D3-7B00-40BC-8AC9-4CA88B8828B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BB552-355E-45A1-AD27-08625AA3ED06}" type="datetimeFigureOut">
              <a:rPr lang="en-GB"/>
              <a:pPr>
                <a:defRPr/>
              </a:pPr>
              <a:t>27/10/2016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A3694-A2A9-44BD-A17E-F87CDE23DA2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84CE087-25AD-40FF-A35D-7FC3CBE34295}" type="datetimeFigureOut">
              <a:rPr lang="en-GB"/>
              <a:pPr>
                <a:defRPr/>
              </a:pPr>
              <a:t>27/10/2016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A7FEDC-23F5-401B-B631-DBDA73A4EB7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5"/>
          <p:cNvGrpSpPr/>
          <p:nvPr/>
        </p:nvGrpSpPr>
        <p:grpSpPr>
          <a:xfrm>
            <a:off x="38918" y="368756"/>
            <a:ext cx="9828000" cy="6200340"/>
            <a:chOff x="38918" y="368756"/>
            <a:chExt cx="9828000" cy="6200340"/>
          </a:xfrm>
        </p:grpSpPr>
        <p:grpSp>
          <p:nvGrpSpPr>
            <p:cNvPr id="3" name="Group 62"/>
            <p:cNvGrpSpPr/>
            <p:nvPr/>
          </p:nvGrpSpPr>
          <p:grpSpPr>
            <a:xfrm>
              <a:off x="38918" y="368756"/>
              <a:ext cx="9828000" cy="6200340"/>
              <a:chOff x="38918" y="368756"/>
              <a:chExt cx="9828000" cy="6200340"/>
            </a:xfrm>
          </p:grpSpPr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8918" y="368756"/>
                <a:ext cx="9828000" cy="6200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62" name="TextBox 61"/>
              <p:cNvSpPr txBox="1"/>
              <p:nvPr/>
            </p:nvSpPr>
            <p:spPr>
              <a:xfrm>
                <a:off x="122832" y="6223379"/>
                <a:ext cx="909223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GB" sz="1400" dirty="0" smtClean="0">
                    <a:latin typeface="+mn-lt"/>
                  </a:rPr>
                  <a:t>6b</a:t>
                </a:r>
                <a:r>
                  <a:rPr lang="en-GB" sz="1400" baseline="30000" dirty="0" smtClean="0">
                    <a:latin typeface="+mn-lt"/>
                  </a:rPr>
                  <a:t>12</a:t>
                </a:r>
                <a:r>
                  <a:rPr lang="en-GB" sz="1400" dirty="0" smtClean="0">
                    <a:latin typeface="+mn-lt"/>
                  </a:rPr>
                  <a:t> ÷ 2b</a:t>
                </a:r>
                <a:r>
                  <a:rPr lang="en-GB" sz="1400" baseline="30000" dirty="0" smtClean="0">
                    <a:latin typeface="+mn-lt"/>
                  </a:rPr>
                  <a:t>6</a:t>
                </a:r>
                <a:endParaRPr lang="en-GB" sz="1400" baseline="30000" dirty="0">
                  <a:latin typeface="+mn-lt"/>
                </a:endParaRPr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9025715" y="3894138"/>
              <a:ext cx="527709" cy="25436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GB" sz="16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GB" sz="1600" baseline="30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lang="en-GB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63329" y="1639229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11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74975" y="163213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-12a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5</a:t>
            </a:r>
            <a:r>
              <a:rPr lang="en-GB" dirty="0" smtClean="0">
                <a:solidFill>
                  <a:srgbClr val="FF0000"/>
                </a:solidFill>
                <a:latin typeface="+mn-lt"/>
              </a:rPr>
              <a:t>b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3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2574" y="1625039"/>
            <a:ext cx="569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3</a:t>
            </a:r>
            <a:r>
              <a:rPr lang="en-GB" dirty="0" smtClean="0">
                <a:solidFill>
                  <a:srgbClr val="FF0000"/>
                </a:solidFill>
                <a:latin typeface="+mn-lt"/>
              </a:rPr>
              <a:t>a</a:t>
            </a:r>
            <a:r>
              <a:rPr lang="en-GB" baseline="30000" dirty="0" smtClean="0">
                <a:solidFill>
                  <a:srgbClr val="FF0000"/>
                </a:solidFill>
              </a:rPr>
              <a:t>10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11860" y="1625039"/>
            <a:ext cx="301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1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90902" y="1632127"/>
            <a:ext cx="54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5b</a:t>
            </a:r>
            <a:r>
              <a:rPr lang="en-GB" baseline="30000" dirty="0" smtClean="0">
                <a:solidFill>
                  <a:srgbClr val="FF0000"/>
                </a:solidFill>
              </a:rPr>
              <a:t>-8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66690" y="1632127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3</a:t>
            </a:r>
            <a:r>
              <a:rPr lang="en-GB" baseline="30000" dirty="0" smtClean="0">
                <a:solidFill>
                  <a:srgbClr val="FF0000"/>
                </a:solidFill>
              </a:rPr>
              <a:t>6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46781" y="1632127"/>
            <a:ext cx="502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8b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2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48138" y="1632127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5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085695" y="1632127"/>
            <a:ext cx="4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b</a:t>
            </a:r>
            <a:r>
              <a:rPr lang="en-GB" baseline="30000" dirty="0" smtClean="0">
                <a:solidFill>
                  <a:srgbClr val="FF0000"/>
                </a:solidFill>
              </a:rPr>
              <a:t>18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8011" y="3403414"/>
            <a:ext cx="655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10r</a:t>
            </a:r>
            <a:r>
              <a:rPr lang="en-GB" baseline="30000" dirty="0" smtClean="0">
                <a:solidFill>
                  <a:srgbClr val="FF0000"/>
                </a:solidFill>
              </a:rPr>
              <a:t>18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24051" y="3403414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18</a:t>
            </a:r>
            <a:r>
              <a:rPr lang="en-GB" dirty="0" smtClean="0">
                <a:solidFill>
                  <a:srgbClr val="FF0000"/>
                </a:solidFill>
                <a:latin typeface="+mn-lt"/>
              </a:rPr>
              <a:t>r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6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20091" y="3403414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r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3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19643" y="340341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5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12171" y="3403414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r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- -11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08211" y="3403414"/>
            <a:ext cx="463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b</a:t>
            </a:r>
            <a:r>
              <a:rPr lang="en-GB" baseline="30000" dirty="0" smtClean="0">
                <a:solidFill>
                  <a:srgbClr val="FF0000"/>
                </a:solidFill>
              </a:rPr>
              <a:t>13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04251" y="3403414"/>
            <a:ext cx="420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-</a:t>
            </a:r>
            <a:r>
              <a:rPr lang="en-GB" baseline="30000" dirty="0" smtClean="0">
                <a:solidFill>
                  <a:srgbClr val="FF0000"/>
                </a:solidFill>
              </a:rPr>
              <a:t>2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9782" y="4901291"/>
            <a:ext cx="420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-3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941060" y="3403414"/>
            <a:ext cx="665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16b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-3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000291" y="3403414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2b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6583" y="0"/>
            <a:ext cx="2519090" cy="398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/>
          <p:cNvSpPr txBox="1"/>
          <p:nvPr/>
        </p:nvSpPr>
        <p:spPr>
          <a:xfrm>
            <a:off x="1513810" y="490129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r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22570" y="4901291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9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-3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608964" y="4901291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6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09098" y="4901291"/>
            <a:ext cx="607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20a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5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81752" y="4901291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b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4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68146" y="4901291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6b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11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954540" y="4901291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3a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2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040936" y="4901291"/>
            <a:ext cx="502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2b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2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5426" y="6490621"/>
            <a:ext cx="502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3</a:t>
            </a:r>
            <a:r>
              <a:rPr lang="en-GB" dirty="0" smtClean="0">
                <a:solidFill>
                  <a:srgbClr val="FF0000"/>
                </a:solidFill>
              </a:rPr>
              <a:t>b</a:t>
            </a:r>
            <a:r>
              <a:rPr lang="en-GB" baseline="30000" dirty="0" smtClean="0">
                <a:solidFill>
                  <a:srgbClr val="FF0000"/>
                </a:solidFill>
              </a:rPr>
              <a:t>6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31820" y="6490621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5a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5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478940" y="6490621"/>
            <a:ext cx="569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2a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10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604608" y="6490621"/>
            <a:ext cx="420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-1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691002" y="6490621"/>
            <a:ext cx="572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-6b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8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820526" y="6490621"/>
            <a:ext cx="301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2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63790" y="6490621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2a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9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950184" y="6490621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5b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11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923722" y="6208556"/>
            <a:ext cx="372218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1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GB" sz="11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5"/>
          <p:cNvGrpSpPr/>
          <p:nvPr/>
        </p:nvGrpSpPr>
        <p:grpSpPr>
          <a:xfrm>
            <a:off x="38918" y="368756"/>
            <a:ext cx="9828000" cy="6200340"/>
            <a:chOff x="38918" y="368756"/>
            <a:chExt cx="9828000" cy="6200340"/>
          </a:xfrm>
        </p:grpSpPr>
        <p:grpSp>
          <p:nvGrpSpPr>
            <p:cNvPr id="3" name="Group 62"/>
            <p:cNvGrpSpPr/>
            <p:nvPr/>
          </p:nvGrpSpPr>
          <p:grpSpPr>
            <a:xfrm>
              <a:off x="38918" y="368756"/>
              <a:ext cx="9828000" cy="6200340"/>
              <a:chOff x="38918" y="368756"/>
              <a:chExt cx="9828000" cy="6200340"/>
            </a:xfrm>
          </p:grpSpPr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8918" y="368756"/>
                <a:ext cx="9828000" cy="6200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62" name="TextBox 61"/>
              <p:cNvSpPr txBox="1"/>
              <p:nvPr/>
            </p:nvSpPr>
            <p:spPr>
              <a:xfrm>
                <a:off x="122832" y="6223379"/>
                <a:ext cx="909223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GB" sz="1400" dirty="0" smtClean="0">
                    <a:latin typeface="+mn-lt"/>
                  </a:rPr>
                  <a:t>6b</a:t>
                </a:r>
                <a:r>
                  <a:rPr lang="en-GB" sz="1400" baseline="30000" dirty="0" smtClean="0">
                    <a:latin typeface="+mn-lt"/>
                  </a:rPr>
                  <a:t>12</a:t>
                </a:r>
                <a:r>
                  <a:rPr lang="en-GB" sz="1400" dirty="0" smtClean="0">
                    <a:latin typeface="+mn-lt"/>
                  </a:rPr>
                  <a:t> ÷ 2b</a:t>
                </a:r>
                <a:r>
                  <a:rPr lang="en-GB" sz="1400" baseline="30000" dirty="0" smtClean="0">
                    <a:latin typeface="+mn-lt"/>
                  </a:rPr>
                  <a:t>6</a:t>
                </a:r>
                <a:endParaRPr lang="en-GB" sz="1400" baseline="30000" dirty="0">
                  <a:latin typeface="+mn-lt"/>
                </a:endParaRPr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8875587" y="3880513"/>
              <a:ext cx="788999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400" dirty="0" smtClean="0">
                  <a:latin typeface="+mn-lt"/>
                </a:rPr>
                <a:t>2a</a:t>
              </a:r>
              <a:r>
                <a:rPr lang="en-GB" sz="1400" baseline="30000" dirty="0" smtClean="0">
                  <a:latin typeface="+mn-lt"/>
                </a:rPr>
                <a:t>9</a:t>
              </a:r>
              <a:r>
                <a:rPr lang="en-GB" sz="1400" dirty="0" smtClean="0">
                  <a:latin typeface="+mn-lt"/>
                </a:rPr>
                <a:t> (2</a:t>
              </a:r>
              <a:r>
                <a:rPr lang="en-GB" sz="1400" baseline="30000" dirty="0" smtClean="0">
                  <a:latin typeface="+mn-lt"/>
                </a:rPr>
                <a:t>nd</a:t>
              </a:r>
              <a:r>
                <a:rPr lang="en-GB" sz="1400" dirty="0" smtClean="0">
                  <a:latin typeface="+mn-lt"/>
                </a:rPr>
                <a:t>)</a:t>
              </a:r>
              <a:endParaRPr lang="en-GB" sz="1400" baseline="30000" dirty="0">
                <a:latin typeface="+mn-lt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63329" y="1639229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11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74975" y="163213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-12a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5</a:t>
            </a:r>
            <a:r>
              <a:rPr lang="en-GB" dirty="0" smtClean="0">
                <a:solidFill>
                  <a:srgbClr val="FF0000"/>
                </a:solidFill>
                <a:latin typeface="+mn-lt"/>
              </a:rPr>
              <a:t>b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3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2574" y="1625039"/>
            <a:ext cx="569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3</a:t>
            </a:r>
            <a:r>
              <a:rPr lang="en-GB" dirty="0" smtClean="0">
                <a:solidFill>
                  <a:srgbClr val="FF0000"/>
                </a:solidFill>
                <a:latin typeface="+mn-lt"/>
              </a:rPr>
              <a:t>a</a:t>
            </a:r>
            <a:r>
              <a:rPr lang="en-GB" baseline="30000" dirty="0" smtClean="0">
                <a:solidFill>
                  <a:srgbClr val="FF0000"/>
                </a:solidFill>
              </a:rPr>
              <a:t>10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11860" y="1625039"/>
            <a:ext cx="301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1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90902" y="1632127"/>
            <a:ext cx="54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5b</a:t>
            </a:r>
            <a:r>
              <a:rPr lang="en-GB" baseline="30000" dirty="0" smtClean="0">
                <a:solidFill>
                  <a:srgbClr val="FF0000"/>
                </a:solidFill>
              </a:rPr>
              <a:t>-8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66690" y="1632127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3</a:t>
            </a:r>
            <a:r>
              <a:rPr lang="en-GB" baseline="30000" dirty="0" smtClean="0">
                <a:solidFill>
                  <a:srgbClr val="FF0000"/>
                </a:solidFill>
              </a:rPr>
              <a:t>6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46781" y="1632127"/>
            <a:ext cx="502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8b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2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48138" y="1632127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5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085695" y="1632127"/>
            <a:ext cx="4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b</a:t>
            </a:r>
            <a:r>
              <a:rPr lang="en-GB" baseline="30000" dirty="0" smtClean="0">
                <a:solidFill>
                  <a:srgbClr val="FF0000"/>
                </a:solidFill>
              </a:rPr>
              <a:t>18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8011" y="3403414"/>
            <a:ext cx="655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10r</a:t>
            </a:r>
            <a:r>
              <a:rPr lang="en-GB" baseline="30000" dirty="0" smtClean="0">
                <a:solidFill>
                  <a:srgbClr val="FF0000"/>
                </a:solidFill>
              </a:rPr>
              <a:t>18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24051" y="3403414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18</a:t>
            </a:r>
            <a:r>
              <a:rPr lang="en-GB" dirty="0" smtClean="0">
                <a:solidFill>
                  <a:srgbClr val="FF0000"/>
                </a:solidFill>
                <a:latin typeface="+mn-lt"/>
              </a:rPr>
              <a:t>r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6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20091" y="3403414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r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3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19643" y="340341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5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12171" y="3403414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r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- -11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08211" y="3403414"/>
            <a:ext cx="463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b</a:t>
            </a:r>
            <a:r>
              <a:rPr lang="en-GB" baseline="30000" dirty="0" smtClean="0">
                <a:solidFill>
                  <a:srgbClr val="FF0000"/>
                </a:solidFill>
              </a:rPr>
              <a:t>13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04251" y="3403414"/>
            <a:ext cx="420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-</a:t>
            </a:r>
            <a:r>
              <a:rPr lang="en-GB" baseline="30000" dirty="0" smtClean="0">
                <a:solidFill>
                  <a:srgbClr val="FF0000"/>
                </a:solidFill>
              </a:rPr>
              <a:t>2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9782" y="4901291"/>
            <a:ext cx="420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-3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941060" y="3403414"/>
            <a:ext cx="665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16b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-3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000291" y="3403414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2b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6583" y="0"/>
            <a:ext cx="2519090" cy="398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/>
          <p:cNvSpPr txBox="1"/>
          <p:nvPr/>
        </p:nvSpPr>
        <p:spPr>
          <a:xfrm>
            <a:off x="1513810" y="490129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r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22570" y="4901291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9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-3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608964" y="4901291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6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09098" y="4901291"/>
            <a:ext cx="607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20a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5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81752" y="4901291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b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4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68146" y="4901291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6b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11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954540" y="4901291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3a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2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040936" y="4901291"/>
            <a:ext cx="502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2b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2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5426" y="6490621"/>
            <a:ext cx="502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3</a:t>
            </a:r>
            <a:r>
              <a:rPr lang="en-GB" dirty="0" smtClean="0">
                <a:solidFill>
                  <a:srgbClr val="FF0000"/>
                </a:solidFill>
              </a:rPr>
              <a:t>b</a:t>
            </a:r>
            <a:r>
              <a:rPr lang="en-GB" baseline="30000" dirty="0" smtClean="0">
                <a:solidFill>
                  <a:srgbClr val="FF0000"/>
                </a:solidFill>
              </a:rPr>
              <a:t>6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31820" y="6490621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5a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5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478940" y="6490621"/>
            <a:ext cx="569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2a</a:t>
            </a:r>
            <a:r>
              <a:rPr lang="en-GB" baseline="30000" dirty="0" smtClean="0">
                <a:solidFill>
                  <a:srgbClr val="FF0000"/>
                </a:solidFill>
              </a:rPr>
              <a:t>10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604608" y="6490621"/>
            <a:ext cx="420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-1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691002" y="6490621"/>
            <a:ext cx="572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-6b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8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820526" y="6490621"/>
            <a:ext cx="301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2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63790" y="6490621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2a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9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950184" y="6490621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5b</a:t>
            </a:r>
            <a:r>
              <a:rPr lang="en-GB" baseline="30000" dirty="0" smtClean="0">
                <a:solidFill>
                  <a:srgbClr val="FF0000"/>
                </a:solidFill>
                <a:latin typeface="+mn-lt"/>
              </a:rPr>
              <a:t>11</a:t>
            </a:r>
            <a:endParaRPr lang="en-GB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-2811440" y="2110752"/>
            <a:ext cx="30025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+mn-lt"/>
              </a:rPr>
              <a:t>You heard the latest stats joke? Probably!</a:t>
            </a:r>
            <a:endParaRPr lang="en-GB" sz="2400" dirty="0">
              <a:latin typeface="+mn-lt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191068" y="509513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2350838" y="2249630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2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5577698" y="509513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3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81888" y="3850940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4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4496948" y="2249630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5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7" name="Oval 46"/>
          <p:cNvSpPr/>
          <p:nvPr/>
        </p:nvSpPr>
        <p:spPr>
          <a:xfrm>
            <a:off x="6655024" y="509513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6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6626022" y="3850940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7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3385513" y="5470463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8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4444644" y="3850940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9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1268394" y="509513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10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1172577" y="3850940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11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3423046" y="509513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12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6643058" y="2249630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13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5535333" y="3850940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14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5560637" y="5470463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15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3353955" y="3850940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16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7716113" y="2249630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17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122827" y="5470463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18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60" name="Oval 59"/>
          <p:cNvSpPr/>
          <p:nvPr/>
        </p:nvSpPr>
        <p:spPr>
          <a:xfrm>
            <a:off x="4473075" y="5470463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19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>
            <a:off x="4500372" y="509513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20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204728" y="2249630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21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8789171" y="2249630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22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7716711" y="3850940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23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0" name="Oval 69"/>
          <p:cNvSpPr/>
          <p:nvPr/>
        </p:nvSpPr>
        <p:spPr>
          <a:xfrm>
            <a:off x="2345720" y="509513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24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1277783" y="2249630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25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1210389" y="5470463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26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3" name="Oval 72"/>
          <p:cNvSpPr/>
          <p:nvPr/>
        </p:nvSpPr>
        <p:spPr>
          <a:xfrm>
            <a:off x="5570003" y="2249630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27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4" name="Oval 73"/>
          <p:cNvSpPr/>
          <p:nvPr/>
        </p:nvSpPr>
        <p:spPr>
          <a:xfrm>
            <a:off x="6648199" y="5470463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28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5" name="Oval 74"/>
          <p:cNvSpPr/>
          <p:nvPr/>
        </p:nvSpPr>
        <p:spPr>
          <a:xfrm>
            <a:off x="3423893" y="2249630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29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6" name="Oval 75"/>
          <p:cNvSpPr/>
          <p:nvPr/>
        </p:nvSpPr>
        <p:spPr>
          <a:xfrm>
            <a:off x="2263266" y="3850940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30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7" name="Oval 76"/>
          <p:cNvSpPr/>
          <p:nvPr/>
        </p:nvSpPr>
        <p:spPr>
          <a:xfrm>
            <a:off x="7732350" y="509513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31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9" name="Oval 78"/>
          <p:cNvSpPr/>
          <p:nvPr/>
        </p:nvSpPr>
        <p:spPr>
          <a:xfrm>
            <a:off x="8807402" y="3850940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33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7735761" y="5470463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34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1" name="Oval 80"/>
          <p:cNvSpPr/>
          <p:nvPr/>
        </p:nvSpPr>
        <p:spPr>
          <a:xfrm>
            <a:off x="8809672" y="509513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35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2" name="Oval 81"/>
          <p:cNvSpPr/>
          <p:nvPr/>
        </p:nvSpPr>
        <p:spPr>
          <a:xfrm>
            <a:off x="8823321" y="5470463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36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923722" y="6208556"/>
            <a:ext cx="372218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1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GB" sz="11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2297951" y="5470463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32</a:t>
            </a:r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400" dirty="0">
            <a:latin typeface="+mn-lt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10418</TotalTime>
  <Words>136</Words>
  <Application>Microsoft Office PowerPoint</Application>
  <PresentationFormat>A4 Paper (210x297 mm)</PresentationFormat>
  <Paragraphs>113</Paragraphs>
  <Slides>2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TMS-SRV-SCCM01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D Williams</dc:creator>
  <cp:lastModifiedBy>Warden, M</cp:lastModifiedBy>
  <cp:revision>42</cp:revision>
  <dcterms:created xsi:type="dcterms:W3CDTF">2015-09-22T06:38:19Z</dcterms:created>
  <dcterms:modified xsi:type="dcterms:W3CDTF">2016-10-27T12:07:40Z</dcterms:modified>
</cp:coreProperties>
</file>