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7" r:id="rId2"/>
    <p:sldId id="259" r:id="rId3"/>
    <p:sldId id="260" r:id="rId4"/>
    <p:sldId id="269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66" autoAdjust="0"/>
  </p:normalViewPr>
  <p:slideViewPr>
    <p:cSldViewPr>
      <p:cViewPr varScale="1">
        <p:scale>
          <a:sx n="64" d="100"/>
          <a:sy n="64" d="100"/>
        </p:scale>
        <p:origin x="148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52F28-73A1-4C2C-9006-75B3CFD73523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11667-972C-4C45-8B6E-C6F24F443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392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11667-972C-4C45-8B6E-C6F24F44330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870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712" y="188640"/>
            <a:ext cx="7571184" cy="706090"/>
          </a:xfrm>
        </p:spPr>
        <p:txBody>
          <a:bodyPr/>
          <a:lstStyle/>
          <a:p>
            <a:r>
              <a:rPr lang="en-US" dirty="0" smtClean="0">
                <a:latin typeface="Euphemia" panose="020B0503040102020104" pitchFamily="34" charset="0"/>
                <a:cs typeface="Comic Sans MS"/>
              </a:rPr>
              <a:t>Catering</a:t>
            </a:r>
            <a:endParaRPr lang="en-US" dirty="0">
              <a:latin typeface="Euphemia" panose="020B0503040102020104" pitchFamily="34" charset="0"/>
              <a:cs typeface="Comic Sans M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1" t="11040" r="6343" b="8673"/>
          <a:stretch>
            <a:fillRect/>
          </a:stretch>
        </p:blipFill>
        <p:spPr bwMode="auto">
          <a:xfrm>
            <a:off x="611560" y="1052736"/>
            <a:ext cx="8208963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385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creenshot 2016-05-19 20.35.34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5" r="5895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0"/>
            <a:ext cx="7941568" cy="1143000"/>
          </a:xfrm>
        </p:spPr>
        <p:txBody>
          <a:bodyPr/>
          <a:lstStyle/>
          <a:p>
            <a:r>
              <a:rPr lang="en-US" sz="4000" dirty="0" smtClean="0">
                <a:latin typeface="Euphemia" panose="020B0503040102020104" pitchFamily="34" charset="0"/>
                <a:cs typeface="Comic Sans MS"/>
              </a:rPr>
              <a:t>Compare Strategies for Cutting</a:t>
            </a:r>
            <a:endParaRPr lang="en-US" sz="4000" dirty="0">
              <a:latin typeface="Euphemia" panose="020B0503040102020104" pitchFamily="34" charset="0"/>
              <a:cs typeface="Comic Sans M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77" t="23225" r="10968" b="3941"/>
          <a:stretch>
            <a:fillRect/>
          </a:stretch>
        </p:blipFill>
        <p:spPr bwMode="auto">
          <a:xfrm>
            <a:off x="441884" y="1065554"/>
            <a:ext cx="8568952" cy="567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47864" y="1628800"/>
            <a:ext cx="4824536" cy="23083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Picture 7" descr="Screenshot 2016-05-19 20.35.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024" y="1556792"/>
            <a:ext cx="4267200" cy="2070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006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shot 2016-05-18 06.55.4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88640"/>
            <a:ext cx="6104344" cy="64807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198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shot 2016-05-19 22.27.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348880"/>
            <a:ext cx="2787022" cy="4365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5276" t="1857" r="24880" b="2995"/>
          <a:stretch/>
        </p:blipFill>
        <p:spPr>
          <a:xfrm>
            <a:off x="5940152" y="2564904"/>
            <a:ext cx="2157270" cy="4118028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23529" y="116632"/>
            <a:ext cx="8496944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Euphemia" panose="020B0503040102020104" pitchFamily="34" charset="0"/>
              </a:rPr>
              <a:t>The </a:t>
            </a:r>
            <a:r>
              <a:rPr lang="en-US" sz="2400" dirty="0">
                <a:latin typeface="Euphemia" panose="020B0503040102020104" pitchFamily="34" charset="0"/>
              </a:rPr>
              <a:t>M</a:t>
            </a:r>
            <a:r>
              <a:rPr lang="en-US" sz="2400" dirty="0" smtClean="0">
                <a:latin typeface="Euphemia" panose="020B0503040102020104" pitchFamily="34" charset="0"/>
              </a:rPr>
              <a:t>aths department need a new urn.</a:t>
            </a:r>
          </a:p>
          <a:p>
            <a:pPr marL="0" indent="0">
              <a:buNone/>
            </a:pPr>
            <a:endParaRPr lang="en-US" sz="24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Euphemia" panose="020B0503040102020104" pitchFamily="34" charset="0"/>
              </a:rPr>
              <a:t>Which one should we get </a:t>
            </a:r>
            <a:r>
              <a:rPr lang="en-US" sz="2400" dirty="0" smtClean="0">
                <a:latin typeface="Euphemia" panose="020B0503040102020104" pitchFamily="34" charset="0"/>
              </a:rPr>
              <a:t>and </a:t>
            </a:r>
            <a:r>
              <a:rPr lang="en-US" sz="2400" dirty="0" smtClean="0">
                <a:latin typeface="Euphemia" panose="020B0503040102020104" pitchFamily="34" charset="0"/>
              </a:rPr>
              <a:t>why? What are the benefits of your recommendation? </a:t>
            </a:r>
            <a:endParaRPr lang="en-US" sz="24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493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5311" y="116632"/>
            <a:ext cx="6285384" cy="1143000"/>
          </a:xfrm>
        </p:spPr>
        <p:txBody>
          <a:bodyPr/>
          <a:lstStyle/>
          <a:p>
            <a:pPr algn="l"/>
            <a:r>
              <a:rPr lang="en-US" dirty="0" smtClean="0">
                <a:latin typeface="Euphemia" panose="020B0503040102020104" pitchFamily="34" charset="0"/>
                <a:cs typeface="Comic Sans MS"/>
              </a:rPr>
              <a:t>The Hot </a:t>
            </a:r>
            <a:r>
              <a:rPr lang="en-US" dirty="0">
                <a:latin typeface="Euphemia" panose="020B0503040102020104" pitchFamily="34" charset="0"/>
                <a:cs typeface="Comic Sans MS"/>
              </a:rPr>
              <a:t>W</a:t>
            </a:r>
            <a:r>
              <a:rPr lang="en-US" dirty="0" smtClean="0">
                <a:latin typeface="Euphemia" panose="020B0503040102020104" pitchFamily="34" charset="0"/>
                <a:cs typeface="Comic Sans MS"/>
              </a:rPr>
              <a:t>ater Urn</a:t>
            </a:r>
            <a:endParaRPr lang="en-US" dirty="0">
              <a:latin typeface="Euphemia" panose="020B0503040102020104" pitchFamily="34" charset="0"/>
              <a:cs typeface="Comic Sans MS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908720"/>
            <a:ext cx="28733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indent="-285750" eaLnBrk="1" hangingPunct="1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67543" y="1124744"/>
            <a:ext cx="82809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Euphemia" panose="020B0503040102020104" pitchFamily="34" charset="0"/>
              </a:rPr>
              <a:t>The Maths department ending up buying this one…</a:t>
            </a:r>
            <a:endParaRPr lang="en-GB" sz="2000" dirty="0">
              <a:latin typeface="Euphemia" panose="020B0503040102020104" pitchFamily="34" charset="0"/>
            </a:endParaRPr>
          </a:p>
          <a:p>
            <a:endParaRPr lang="en-GB" sz="2000" dirty="0" smtClean="0">
              <a:latin typeface="Euphemia" panose="020B0503040102020104" pitchFamily="34" charset="0"/>
            </a:endParaRPr>
          </a:p>
          <a:p>
            <a:r>
              <a:rPr lang="en-GB" sz="2000" dirty="0" smtClean="0">
                <a:latin typeface="Euphemia" panose="020B0503040102020104" pitchFamily="34" charset="0"/>
              </a:rPr>
              <a:t>When </a:t>
            </a:r>
            <a:r>
              <a:rPr lang="en-GB" sz="2000" dirty="0">
                <a:latin typeface="Euphemia" panose="020B0503040102020104" pitchFamily="34" charset="0"/>
              </a:rPr>
              <a:t>it is full, the urn can supply 120 </a:t>
            </a:r>
            <a:r>
              <a:rPr lang="en-GB" sz="2000" dirty="0" smtClean="0">
                <a:latin typeface="Euphemia" panose="020B0503040102020104" pitchFamily="34" charset="0"/>
              </a:rPr>
              <a:t>cups.</a:t>
            </a:r>
          </a:p>
          <a:p>
            <a:r>
              <a:rPr lang="en-GB" sz="2000" dirty="0" smtClean="0">
                <a:latin typeface="Euphemia" panose="020B0503040102020104" pitchFamily="34" charset="0"/>
              </a:rPr>
              <a:t>The </a:t>
            </a:r>
            <a:r>
              <a:rPr lang="en-GB" sz="2000" dirty="0">
                <a:latin typeface="Euphemia" panose="020B0503040102020104" pitchFamily="34" charset="0"/>
              </a:rPr>
              <a:t>pictures show the gauge at various stages of the day</a:t>
            </a:r>
          </a:p>
          <a:p>
            <a:endParaRPr lang="en-US" sz="2000" dirty="0">
              <a:latin typeface="Euphemia" panose="020B0503040102020104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5976664" cy="388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25276" t="1857" r="24880" b="2995"/>
          <a:stretch/>
        </p:blipFill>
        <p:spPr>
          <a:xfrm>
            <a:off x="6228184" y="2838457"/>
            <a:ext cx="1976720" cy="37733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488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5" t="18513" r="4478" b="7362"/>
          <a:stretch>
            <a:fillRect/>
          </a:stretch>
        </p:blipFill>
        <p:spPr bwMode="auto">
          <a:xfrm>
            <a:off x="179512" y="1196752"/>
            <a:ext cx="8701087" cy="53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14400" y="310642"/>
            <a:ext cx="7715200" cy="706090"/>
          </a:xfrm>
        </p:spPr>
        <p:txBody>
          <a:bodyPr/>
          <a:lstStyle/>
          <a:p>
            <a:r>
              <a:rPr lang="en-US" dirty="0" smtClean="0">
                <a:latin typeface="Euphemia" panose="020B0503040102020104" pitchFamily="34" charset="0"/>
                <a:cs typeface="Comic Sans MS"/>
              </a:rPr>
              <a:t>Buying Ribbon</a:t>
            </a:r>
            <a:endParaRPr lang="en-US" dirty="0">
              <a:latin typeface="Euphemia" panose="020B0503040102020104" pitchFamily="34" charset="0"/>
              <a:cs typeface="Comic Sans M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91880" y="4797152"/>
            <a:ext cx="29523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47864" y="479715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5187172"/>
            <a:ext cx="878497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7567" y="5963835"/>
            <a:ext cx="8784976" cy="8178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194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2" t="8559" r="7613" b="9055"/>
          <a:stretch>
            <a:fillRect/>
          </a:stretch>
        </p:blipFill>
        <p:spPr bwMode="auto">
          <a:xfrm>
            <a:off x="611560" y="1096488"/>
            <a:ext cx="8064500" cy="574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14400" y="310642"/>
            <a:ext cx="7715200" cy="706090"/>
          </a:xfrm>
        </p:spPr>
        <p:txBody>
          <a:bodyPr/>
          <a:lstStyle/>
          <a:p>
            <a:r>
              <a:rPr lang="en-US" dirty="0" smtClean="0">
                <a:latin typeface="Euphemia" panose="020B0503040102020104" pitchFamily="34" charset="0"/>
                <a:cs typeface="Comic Sans MS"/>
              </a:rPr>
              <a:t>Buying Ribbon</a:t>
            </a:r>
            <a:endParaRPr lang="en-US" dirty="0">
              <a:latin typeface="Euphemia" panose="020B0503040102020104" pitchFamily="34" charset="0"/>
              <a:cs typeface="Comic Sans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382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9" t="14626" r="7164" b="6467"/>
          <a:stretch/>
        </p:blipFill>
        <p:spPr bwMode="auto">
          <a:xfrm>
            <a:off x="323528" y="440668"/>
            <a:ext cx="8588168" cy="584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7504" y="116632"/>
            <a:ext cx="64807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6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3432</TotalTime>
  <Words>71</Words>
  <Application>Microsoft Office PowerPoint</Application>
  <PresentationFormat>On-screen Show (4:3)</PresentationFormat>
  <Paragraphs>21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Comic Sans MS</vt:lpstr>
      <vt:lpstr>Euphemia</vt:lpstr>
      <vt:lpstr>Default Design</vt:lpstr>
      <vt:lpstr>Catering</vt:lpstr>
      <vt:lpstr>Compare Strategies for Cutting</vt:lpstr>
      <vt:lpstr>PowerPoint Presentation</vt:lpstr>
      <vt:lpstr>PowerPoint Presentation</vt:lpstr>
      <vt:lpstr>The Hot Water Urn</vt:lpstr>
      <vt:lpstr>Buying Ribbon</vt:lpstr>
      <vt:lpstr>Buying Ribbon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Mrs M. Warden</cp:lastModifiedBy>
  <cp:revision>69</cp:revision>
  <dcterms:created xsi:type="dcterms:W3CDTF">2013-11-13T20:58:01Z</dcterms:created>
  <dcterms:modified xsi:type="dcterms:W3CDTF">2016-07-19T10:08:44Z</dcterms:modified>
</cp:coreProperties>
</file>