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>
      <p:cViewPr varScale="1">
        <p:scale>
          <a:sx n="67" d="100"/>
          <a:sy n="67" d="100"/>
        </p:scale>
        <p:origin x="1422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72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903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9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3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93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98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6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26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154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824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46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B24D2A0E-3E29-4B34-9F15-9229DABC4BCE}" type="datetimeFigureOut">
              <a:rPr lang="en-GB" smtClean="0"/>
              <a:t>05/07/2016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60E483E-C980-41A7-A603-7A9537DF9CB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88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/>
          <a:lstStyle/>
          <a:p>
            <a:r>
              <a:rPr lang="en-GB" dirty="0" smtClean="0">
                <a:latin typeface="Euphemia" panose="020B0503040102020104" pitchFamily="34" charset="0"/>
              </a:rPr>
              <a:t>Do human beings live for as long as a million hours?</a:t>
            </a:r>
            <a:endParaRPr lang="en-GB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6666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>
                <a:latin typeface="Euphemia" panose="020B0503040102020104" pitchFamily="34" charset="0"/>
              </a:rPr>
              <a:t/>
            </a:r>
            <a:br>
              <a:rPr lang="en-GB" dirty="0" smtClean="0">
                <a:latin typeface="Euphemia" panose="020B0503040102020104" pitchFamily="34" charset="0"/>
              </a:rPr>
            </a:br>
            <a:r>
              <a:rPr lang="en-GB" dirty="0" smtClean="0">
                <a:latin typeface="Euphemia" panose="020B0503040102020104" pitchFamily="34" charset="0"/>
              </a:rPr>
              <a:t>If you have been alive for a million seconds, how many birthdays have you had?</a:t>
            </a:r>
            <a:br>
              <a:rPr lang="en-GB" dirty="0" smtClean="0">
                <a:latin typeface="Euphemia" panose="020B0503040102020104" pitchFamily="34" charset="0"/>
              </a:rPr>
            </a:br>
            <a:endParaRPr lang="en-GB" dirty="0">
              <a:latin typeface="Euphemia" panose="020B05030401020201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501874" y="2908995"/>
            <a:ext cx="822960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4000" kern="0" dirty="0" smtClean="0">
                <a:latin typeface="Euphemia" panose="020B0503040102020104" pitchFamily="34" charset="0"/>
              </a:rPr>
              <a:t/>
            </a:r>
            <a:br>
              <a:rPr lang="en-GB" sz="4000" kern="0" dirty="0" smtClean="0">
                <a:latin typeface="Euphemia" panose="020B0503040102020104" pitchFamily="34" charset="0"/>
              </a:rPr>
            </a:br>
            <a:r>
              <a:rPr lang="en-GB" sz="4000" kern="0" dirty="0" smtClean="0">
                <a:latin typeface="Euphemia" panose="020B0503040102020104" pitchFamily="34" charset="0"/>
              </a:rPr>
              <a:t>What year was it one billion minutes ago?</a:t>
            </a:r>
            <a:br>
              <a:rPr lang="en-GB" sz="4000" kern="0" dirty="0" smtClean="0">
                <a:latin typeface="Euphemia" panose="020B0503040102020104" pitchFamily="34" charset="0"/>
              </a:rPr>
            </a:br>
            <a:endParaRPr lang="en-GB" sz="4000" kern="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3406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latin typeface="Euphemia" panose="020B0503040102020104" pitchFamily="34" charset="0"/>
              </a:rPr>
              <a:t/>
            </a:r>
            <a:br>
              <a:rPr lang="en-GB" dirty="0" smtClean="0">
                <a:latin typeface="Euphemia" panose="020B0503040102020104" pitchFamily="34" charset="0"/>
              </a:rPr>
            </a:br>
            <a:r>
              <a:rPr lang="en-GB" dirty="0" smtClean="0">
                <a:latin typeface="Euphemia" panose="020B0503040102020104" pitchFamily="34" charset="0"/>
              </a:rPr>
              <a:t>How long would it take to count to a million?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102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latin typeface="Euphemia" panose="020B0503040102020104" pitchFamily="34" charset="0"/>
              </a:rPr>
              <a:t/>
            </a:r>
            <a:br>
              <a:rPr lang="en-GB" dirty="0" smtClean="0">
                <a:latin typeface="Euphemia" panose="020B0503040102020104" pitchFamily="34" charset="0"/>
              </a:rPr>
            </a:br>
            <a:r>
              <a:rPr lang="en-GB" dirty="0" smtClean="0">
                <a:latin typeface="Euphemia" panose="020B0503040102020104" pitchFamily="34" charset="0"/>
              </a:rPr>
              <a:t>Suppose you were worth your weight in £1 coins. How much would you be worth?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28428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E88A935B-F5CE-4B14-AAE3-A7ADD2A7AEF8}" vid="{04D0190D-147C-4550-8027-F53385732A7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12</Words>
  <Application>Microsoft Office PowerPoint</Application>
  <PresentationFormat>On-screen Show (4:3)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Comic Sans MS</vt:lpstr>
      <vt:lpstr>Euphemia</vt:lpstr>
      <vt:lpstr>Bluecoat</vt:lpstr>
      <vt:lpstr>Do human beings live for as long as a million hours?</vt:lpstr>
      <vt:lpstr> If you have been alive for a million seconds, how many birthdays have you had? </vt:lpstr>
      <vt:lpstr> How long would it take to count to a million? </vt:lpstr>
      <vt:lpstr> Suppose you were worth your weight in £1 coins. How much would you be worth?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human beings live for as long as a million hours?</dc:title>
  <dc:creator>mike wilson</dc:creator>
  <cp:lastModifiedBy>staff</cp:lastModifiedBy>
  <cp:revision>5</cp:revision>
  <dcterms:created xsi:type="dcterms:W3CDTF">2015-08-31T08:37:31Z</dcterms:created>
  <dcterms:modified xsi:type="dcterms:W3CDTF">2016-07-05T18:20:20Z</dcterms:modified>
</cp:coreProperties>
</file>